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38" y="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1C26E2-6589-4616-ABEB-8DC7063559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5AB86A6-2FCC-4EC8-A870-DB28114028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F9CCE4-6237-474E-8F2F-0DC00B740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69224-C771-49AF-9C02-AB13AB6779B1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BADFA8D-9E73-4291-9E66-FA203D80D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C8A3E9-3522-4E70-8957-CD2C5BEDB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F48C-B113-4048-AF4E-A986809CDE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4631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32F93C-B137-45C5-B8BB-5F14AE42F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933F419-1921-4742-BCB2-3D1C6A52B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6658E0D-950F-4179-9DE6-BD073CAD0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69224-C771-49AF-9C02-AB13AB6779B1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BBD49AD-845C-4978-9B87-446DFF10C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C70F8AA-EE9B-4195-91BA-8DFBD40E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F48C-B113-4048-AF4E-A986809CDE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6860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CE2E0B-8BAC-4343-8ACD-65AC5D528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3405F5B-DFD6-484F-8112-A1AA2CD6C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697A0DB-7206-4878-802F-1D59B8BA4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69224-C771-49AF-9C02-AB13AB6779B1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4FA873A-6A31-405E-A0ED-839171A37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A59B594-FA0C-4217-8466-306DCA7A4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F48C-B113-4048-AF4E-A986809CDE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840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6A39E3-F2F1-40F8-A038-DD703785C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14D6AF7-1BE0-46C8-AA4C-9699E5BC3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060224B-7C9D-4BC3-846A-45CEF8F145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07F04BD-8219-487C-A82A-F61597287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69224-C771-49AF-9C02-AB13AB6779B1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0D0D1CE-F20D-44D7-927D-BB8D03DFE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9A247C0-A7CF-49E8-ACF5-FF36EF1B2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F48C-B113-4048-AF4E-A986809CDE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3928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023EC3-2AE8-45B8-934B-511633211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2EEF55B-8DD1-44E8-99F9-7D8E53BAE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57F6EBC-6E64-4236-AA97-E20B8C01F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11BD4D7-F6F7-4672-95BB-D0A82C1C8A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1073489-FE32-4110-AA1A-AD458ACFB1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63D598B-58EA-4EC3-A1DB-3A5B72888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69224-C771-49AF-9C02-AB13AB6779B1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16F4F54-57FD-4B00-A9C7-828F97C18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F0ACDE4-0607-45E4-9648-F246C5B8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F48C-B113-4048-AF4E-A986809CDE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9707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797E97-0E6E-4670-802E-8EE353B97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3767292-3247-48C8-B3D4-B6B5BC66D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69224-C771-49AF-9C02-AB13AB6779B1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936B3A6-0C3E-44D7-B9ED-804004E72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E7A5AA4-2EF1-41FE-8560-86679CFDA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F48C-B113-4048-AF4E-A986809CDE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0167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B10CE5B-D587-49D1-8325-E4CDB976F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69224-C771-49AF-9C02-AB13AB6779B1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4F2A1E3-8564-443D-9885-E5DB523F4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73A0693-C553-4F02-8544-C9788719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F48C-B113-4048-AF4E-A986809CDE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2051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FE06B0-028E-477D-9035-0B0AFF5F3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D0B9585-4649-4F0E-A8D2-83CE3DE6C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231717-96FC-4D97-ABCA-D8C3E8745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97E8A6-A19C-4A64-894B-C4C03A439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69224-C771-49AF-9C02-AB13AB6779B1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1B724BB-EE3D-4906-B1DF-C2274CCCA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88068D2-A773-4D1C-900A-EC4D82AE9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F48C-B113-4048-AF4E-A986809CDE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362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1495C3-0F54-4795-8163-D1A65AC31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B802215-614E-431F-A90C-0C9664AE95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7DE8907-4D33-465A-8811-8D8D7F1D63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4425D40-054A-4917-A69A-C3A89B7CC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69224-C771-49AF-9C02-AB13AB6779B1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6F3389C-08A2-4687-9E92-A5D91ECD6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6005E01-CE45-4F3E-B603-8548870E0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F48C-B113-4048-AF4E-A986809CDE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7118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9DDE2F-957E-4373-9E70-4139D826A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BC5FCB0-4D2C-47F7-9369-1621EEF177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ABADE99-69C9-4642-A752-9936FF514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69224-C771-49AF-9C02-AB13AB6779B1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55D183-44EF-416A-92F5-468DA10F5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9A7F243-7E3A-46B7-9B83-D2A690315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F48C-B113-4048-AF4E-A986809CDE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4111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FF3867F-E9DB-4EC5-BB06-558B888CF7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8A59AE2-CB0A-447F-8E13-329300F0A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F9FE86-119D-4871-98D7-C84FC4428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69224-C771-49AF-9C02-AB13AB6779B1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E7B122-1AA2-4335-8643-C9EB06C0C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FD07CA-B3E4-467B-810E-079A56400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F48C-B113-4048-AF4E-A986809CDE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340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9ACA99E-CA62-43AD-96EC-3FCBCF095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8A4CBF7-17A2-49EC-9E7D-E95A076D2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CA56E1B-3F1F-4F1C-9C5C-913F4D09D8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69224-C771-49AF-9C02-AB13AB6779B1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E571034-7A01-4031-B4DE-2A25CB78B2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801DB7-4F0D-444E-AB0C-971044464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FF48C-B113-4048-AF4E-A986809CDE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1049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573D279-CDC5-46C5-8A7C-114F2969D195}"/>
              </a:ext>
            </a:extLst>
          </p:cNvPr>
          <p:cNvSpPr txBox="1"/>
          <p:nvPr/>
        </p:nvSpPr>
        <p:spPr>
          <a:xfrm>
            <a:off x="383994" y="274864"/>
            <a:ext cx="7445828" cy="36625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adds(</a:t>
            </a:r>
            <a:r>
              <a:rPr lang="ko-KR" altLang="en-US" sz="1600" b="1" dirty="0"/>
              <a:t>마약류폐기지원시스템</a:t>
            </a:r>
            <a:r>
              <a:rPr lang="en-US" altLang="ko-KR" sz="1600" b="1" dirty="0"/>
              <a:t>) </a:t>
            </a:r>
            <a:r>
              <a:rPr lang="ko-KR" altLang="en-US" sz="1600" b="1" dirty="0"/>
              <a:t>관련 파일 경로</a:t>
            </a:r>
            <a:endParaRPr lang="en-US" altLang="ko-KR" sz="1600" b="1" dirty="0"/>
          </a:p>
          <a:p>
            <a:endParaRPr lang="en-US" altLang="ko-KR" sz="1200" dirty="0"/>
          </a:p>
          <a:p>
            <a:r>
              <a:rPr lang="en-US" altLang="ko-KR" sz="1200" dirty="0"/>
              <a:t>- </a:t>
            </a:r>
            <a:r>
              <a:rPr lang="ko-KR" altLang="en-US" sz="1200" b="1" dirty="0"/>
              <a:t>배포 </a:t>
            </a:r>
            <a:r>
              <a:rPr lang="en-US" altLang="ko-KR" sz="1200" b="1" dirty="0"/>
              <a:t>shell script </a:t>
            </a:r>
            <a:r>
              <a:rPr lang="ko-KR" altLang="en-US" sz="1200" b="1" dirty="0"/>
              <a:t>경로</a:t>
            </a:r>
            <a:endParaRPr lang="en-US" altLang="ko-KR" sz="1200" b="1" dirty="0"/>
          </a:p>
          <a:p>
            <a:pPr marL="171450" indent="-171450">
              <a:buFontTx/>
              <a:buChar char="-"/>
            </a:pPr>
            <a:r>
              <a:rPr lang="en-US" altLang="ko-KR" sz="1200" dirty="0"/>
              <a:t>/applications/adds/bin : API </a:t>
            </a:r>
            <a:r>
              <a:rPr lang="ko-KR" altLang="en-US" sz="1200" dirty="0"/>
              <a:t>배포 스크립트</a:t>
            </a:r>
            <a:endParaRPr lang="en-US" altLang="ko-KR" sz="1200" dirty="0"/>
          </a:p>
          <a:p>
            <a:pPr marL="171450" indent="-171450">
              <a:buFontTx/>
              <a:buChar char="-"/>
            </a:pPr>
            <a:r>
              <a:rPr lang="en-US" altLang="ko-KR" sz="1200" dirty="0"/>
              <a:t>/applications/adds/tomcat : WEB(tomcat) </a:t>
            </a:r>
            <a:r>
              <a:rPr lang="ko-KR" altLang="en-US" sz="1200" dirty="0"/>
              <a:t>배포 스크립트</a:t>
            </a:r>
            <a:endParaRPr lang="en-US" altLang="ko-KR" sz="1200" dirty="0"/>
          </a:p>
          <a:p>
            <a:pPr marL="171450" indent="-171450">
              <a:buFontTx/>
              <a:buChar char="-"/>
            </a:pPr>
            <a:endParaRPr lang="en-US" altLang="ko-KR" sz="1200" dirty="0"/>
          </a:p>
          <a:p>
            <a:pPr marL="171450" indent="-171450">
              <a:buFontTx/>
              <a:buChar char="-"/>
            </a:pPr>
            <a:r>
              <a:rPr lang="ko-KR" altLang="en-US" sz="1200" b="1" dirty="0"/>
              <a:t>배포를 위한 어플리케이션 파일 업로드 경로</a:t>
            </a:r>
            <a:endParaRPr lang="en-US" altLang="ko-KR" sz="1200" b="1" dirty="0"/>
          </a:p>
          <a:p>
            <a:pPr marL="171450" indent="-171450">
              <a:buFontTx/>
              <a:buChar char="-"/>
            </a:pPr>
            <a:r>
              <a:rPr lang="en-US" altLang="ko-KR" sz="1200" dirty="0"/>
              <a:t>API : /applications/adds/adds-api.jar</a:t>
            </a:r>
          </a:p>
          <a:p>
            <a:pPr marL="171450" indent="-171450">
              <a:buFontTx/>
              <a:buChar char="-"/>
            </a:pPr>
            <a:r>
              <a:rPr lang="en-US" altLang="ko-KR" sz="1200" dirty="0"/>
              <a:t>WEB : /applications/adds/adds-</a:t>
            </a:r>
            <a:r>
              <a:rPr lang="en-US" altLang="ko-KR" sz="1200" dirty="0" err="1"/>
              <a:t>fo.war</a:t>
            </a:r>
            <a:endParaRPr lang="en-US" altLang="ko-KR" sz="1200" dirty="0"/>
          </a:p>
          <a:p>
            <a:pPr marL="171450" indent="-171450">
              <a:buFontTx/>
              <a:buChar char="-"/>
            </a:pPr>
            <a:endParaRPr lang="en-US" altLang="ko-KR" sz="1200" dirty="0"/>
          </a:p>
          <a:p>
            <a:pPr marL="171450" indent="-171450">
              <a:buFontTx/>
              <a:buChar char="-"/>
            </a:pPr>
            <a:r>
              <a:rPr lang="ko-KR" altLang="en-US" sz="1200" b="1" dirty="0"/>
              <a:t>실행 로그 경로</a:t>
            </a:r>
            <a:endParaRPr lang="en-US" altLang="ko-KR" sz="1200" b="1" dirty="0"/>
          </a:p>
          <a:p>
            <a:pPr marL="171450" indent="-171450">
              <a:buFontTx/>
              <a:buChar char="-"/>
            </a:pPr>
            <a:r>
              <a:rPr lang="en-US" altLang="ko-KR" sz="1200" dirty="0"/>
              <a:t>API: /data/adds/logs/adds-api.log</a:t>
            </a:r>
          </a:p>
          <a:p>
            <a:pPr marL="171450" indent="-171450">
              <a:buFontTx/>
              <a:buChar char="-"/>
            </a:pPr>
            <a:r>
              <a:rPr lang="en-US" altLang="ko-KR" sz="1200" dirty="0"/>
              <a:t>WEB: /data/adds/logs/adds-fo.log</a:t>
            </a:r>
          </a:p>
          <a:p>
            <a:pPr marL="171450" indent="-171450">
              <a:buFontTx/>
              <a:buChar char="-"/>
            </a:pPr>
            <a:r>
              <a:rPr lang="en-US" altLang="ko-KR" sz="1200" dirty="0"/>
              <a:t>tomcat: /data/adds/logs/tomcat/adds-fo.log</a:t>
            </a:r>
          </a:p>
          <a:p>
            <a:pPr marL="171450" indent="-171450">
              <a:buFontTx/>
              <a:buChar char="-"/>
            </a:pPr>
            <a:r>
              <a:rPr lang="en-US" altLang="ko-KR" sz="1200" dirty="0"/>
              <a:t>Log backup: /data/adds/logs/backup : 30</a:t>
            </a:r>
            <a:r>
              <a:rPr lang="ko-KR" altLang="en-US" sz="1200" dirty="0"/>
              <a:t>일 보관</a:t>
            </a:r>
            <a:r>
              <a:rPr lang="en-US" altLang="ko-KR" sz="1200" dirty="0"/>
              <a:t>(tomcat </a:t>
            </a:r>
            <a:r>
              <a:rPr lang="ko-KR" altLang="en-US" sz="1200" dirty="0"/>
              <a:t>로그는 </a:t>
            </a:r>
            <a:r>
              <a:rPr lang="en-US" altLang="ko-KR" sz="1200" dirty="0"/>
              <a:t>10</a:t>
            </a:r>
            <a:r>
              <a:rPr lang="ko-KR" altLang="en-US" sz="1200" dirty="0"/>
              <a:t>일 보관</a:t>
            </a:r>
            <a:r>
              <a:rPr lang="en-US" altLang="ko-KR" sz="1200" dirty="0"/>
              <a:t>)</a:t>
            </a:r>
          </a:p>
          <a:p>
            <a:pPr marL="171450" indent="-171450">
              <a:buFontTx/>
              <a:buChar char="-"/>
            </a:pPr>
            <a:endParaRPr lang="en-US" altLang="ko-KR" sz="1200" dirty="0"/>
          </a:p>
          <a:p>
            <a:pPr marL="171450" indent="-171450">
              <a:buFontTx/>
              <a:buChar char="-"/>
            </a:pPr>
            <a:r>
              <a:rPr lang="en-US" altLang="ko-KR" sz="1200" b="1" dirty="0"/>
              <a:t>Application </a:t>
            </a:r>
            <a:r>
              <a:rPr lang="ko-KR" altLang="en-US" sz="1200" b="1" dirty="0"/>
              <a:t>파일 경로 </a:t>
            </a:r>
            <a:r>
              <a:rPr lang="en-US" altLang="ko-KR" sz="1200" b="1" dirty="0"/>
              <a:t>: upload file</a:t>
            </a:r>
          </a:p>
          <a:p>
            <a:pPr marL="171450" indent="-171450">
              <a:buFontTx/>
              <a:buChar char="-"/>
            </a:pPr>
            <a:r>
              <a:rPr lang="en-US" altLang="ko-KR" sz="1200" dirty="0"/>
              <a:t>/data/adds/files</a:t>
            </a:r>
          </a:p>
          <a:p>
            <a:r>
              <a:rPr lang="en-US" altLang="ko-KR" sz="1200" dirty="0"/>
              <a:t>  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97803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D8B5AF-4F98-4C56-8437-C472B0D761B3}"/>
              </a:ext>
            </a:extLst>
          </p:cNvPr>
          <p:cNvSpPr txBox="1"/>
          <p:nvPr/>
        </p:nvSpPr>
        <p:spPr>
          <a:xfrm>
            <a:off x="374469" y="217714"/>
            <a:ext cx="799800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배포 절차 </a:t>
            </a:r>
            <a:r>
              <a:rPr lang="en-US" altLang="ko-KR" sz="1600" b="1" dirty="0"/>
              <a:t>1/2</a:t>
            </a:r>
          </a:p>
          <a:p>
            <a:r>
              <a:rPr lang="en-US" altLang="ko-KR" sz="1200" b="1" dirty="0"/>
              <a:t>0. </a:t>
            </a:r>
            <a:r>
              <a:rPr lang="ko-KR" altLang="en-US" sz="1200" b="1" dirty="0"/>
              <a:t>배포할 파일 업로드</a:t>
            </a:r>
            <a:endParaRPr lang="en-US" altLang="ko-KR" sz="1200" b="1" dirty="0"/>
          </a:p>
          <a:p>
            <a:r>
              <a:rPr lang="en-US" altLang="ko-KR" sz="1200" dirty="0"/>
              <a:t>   API, WEB </a:t>
            </a:r>
            <a:r>
              <a:rPr lang="ko-KR" altLang="en-US" sz="1200" dirty="0"/>
              <a:t>배포파일 서버 업로드</a:t>
            </a:r>
            <a:endParaRPr lang="en-US" altLang="ko-KR" sz="1200" dirty="0"/>
          </a:p>
          <a:p>
            <a:r>
              <a:rPr lang="en-US" altLang="ko-KR" sz="1200" dirty="0"/>
              <a:t>   - /home/</a:t>
            </a:r>
            <a:r>
              <a:rPr lang="en-US" altLang="ko-KR" sz="1200" dirty="0" err="1"/>
              <a:t>mayak</a:t>
            </a:r>
            <a:r>
              <a:rPr lang="en-US" altLang="ko-KR" sz="1200" dirty="0"/>
              <a:t>/</a:t>
            </a:r>
            <a:r>
              <a:rPr lang="en-US" altLang="ko-KR" sz="1200" dirty="0" err="1"/>
              <a:t>upload_file</a:t>
            </a:r>
            <a:r>
              <a:rPr lang="ko-KR" altLang="en-US" sz="1200" dirty="0"/>
              <a:t>에 </a:t>
            </a:r>
            <a:r>
              <a:rPr lang="en-US" altLang="ko-KR" sz="1200" dirty="0"/>
              <a:t>adds-</a:t>
            </a:r>
            <a:r>
              <a:rPr lang="en-US" altLang="ko-KR" sz="1200" dirty="0" err="1"/>
              <a:t>api.ja</a:t>
            </a:r>
            <a:r>
              <a:rPr lang="en-US" altLang="ko-KR" sz="1200" dirty="0"/>
              <a:t> </a:t>
            </a:r>
            <a:r>
              <a:rPr lang="ko-KR" altLang="en-US" sz="1200" dirty="0"/>
              <a:t>파일 업로드</a:t>
            </a:r>
            <a:r>
              <a:rPr lang="en-US" altLang="ko-KR" sz="1200" dirty="0"/>
              <a:t> </a:t>
            </a:r>
            <a:endParaRPr lang="ko-KR" altLang="en-US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  <a:p>
            <a:pPr marL="228600" indent="-228600">
              <a:buAutoNum type="arabicPeriod"/>
            </a:pPr>
            <a:r>
              <a:rPr lang="en-US" altLang="ko-KR" sz="1200" b="1" dirty="0"/>
              <a:t>API </a:t>
            </a:r>
            <a:r>
              <a:rPr lang="ko-KR" altLang="en-US" sz="1200" b="1" dirty="0"/>
              <a:t>배포</a:t>
            </a:r>
            <a:endParaRPr lang="en-US" altLang="ko-KR" sz="1200" b="1" dirty="0"/>
          </a:p>
          <a:p>
            <a:r>
              <a:rPr lang="en-US" altLang="ko-KR" sz="1200" dirty="0"/>
              <a:t>  1) </a:t>
            </a:r>
            <a:r>
              <a:rPr lang="en-US" altLang="ko-KR" sz="1200" b="1" dirty="0"/>
              <a:t>/applications/adds/bin/backupApi.sh </a:t>
            </a:r>
            <a:r>
              <a:rPr lang="ko-KR" altLang="en-US" sz="1200" b="1" dirty="0"/>
              <a:t>실행 </a:t>
            </a:r>
            <a:r>
              <a:rPr lang="en-US" altLang="ko-KR" sz="1200" b="1" dirty="0"/>
              <a:t>: </a:t>
            </a:r>
            <a:r>
              <a:rPr lang="ko-KR" altLang="en-US" sz="1200" b="1" dirty="0"/>
              <a:t>백업</a:t>
            </a:r>
            <a:endParaRPr lang="en-US" altLang="ko-KR" sz="1200" b="1" dirty="0"/>
          </a:p>
          <a:p>
            <a:r>
              <a:rPr lang="en-US" altLang="ko-KR" sz="1200" dirty="0"/>
              <a:t>     -&gt; API </a:t>
            </a:r>
            <a:r>
              <a:rPr lang="ko-KR" altLang="en-US" sz="1200" dirty="0"/>
              <a:t>서버 </a:t>
            </a:r>
            <a:r>
              <a:rPr lang="en-US" altLang="ko-KR" sz="1200" dirty="0"/>
              <a:t>stop</a:t>
            </a:r>
            <a:r>
              <a:rPr lang="ko-KR" altLang="en-US" sz="1200" dirty="0"/>
              <a:t>후 </a:t>
            </a:r>
            <a:r>
              <a:rPr lang="en-US" altLang="ko-KR" sz="1200" dirty="0"/>
              <a:t>/applications/adds/adds-api.jar</a:t>
            </a:r>
            <a:r>
              <a:rPr lang="ko-KR" altLang="en-US" sz="1200" dirty="0"/>
              <a:t>를 </a:t>
            </a:r>
            <a:r>
              <a:rPr lang="en-US" altLang="ko-KR" sz="1200" dirty="0"/>
              <a:t>/applications/adds/adds-</a:t>
            </a:r>
            <a:r>
              <a:rPr lang="en-US" altLang="ko-KR" sz="1200" dirty="0" err="1"/>
              <a:t>api.jar_backup</a:t>
            </a:r>
            <a:r>
              <a:rPr lang="ko-KR" altLang="en-US" sz="1200" dirty="0"/>
              <a:t>으로 변경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  2) </a:t>
            </a:r>
            <a:r>
              <a:rPr lang="en-US" altLang="ko-KR" sz="1200" b="1" dirty="0"/>
              <a:t>cp ~/</a:t>
            </a:r>
            <a:r>
              <a:rPr lang="en-US" altLang="ko-KR" sz="1200" b="1" dirty="0" err="1"/>
              <a:t>upload_file</a:t>
            </a:r>
            <a:r>
              <a:rPr lang="en-US" altLang="ko-KR" sz="1200" b="1" dirty="0"/>
              <a:t>/adds-api.jar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/applications/adds/. : </a:t>
            </a:r>
            <a:r>
              <a:rPr lang="ko-KR" altLang="en-US" sz="1200" b="1" dirty="0"/>
              <a:t>배포파일 복사</a:t>
            </a:r>
            <a:endParaRPr lang="en-US" altLang="ko-KR" sz="1200" b="1" dirty="0"/>
          </a:p>
          <a:p>
            <a:r>
              <a:rPr lang="en-US" altLang="ko-KR" sz="1200" dirty="0"/>
              <a:t>     -&gt; </a:t>
            </a:r>
            <a:r>
              <a:rPr lang="ko-KR" altLang="en-US" sz="1200" dirty="0"/>
              <a:t>배포 파일 복사</a:t>
            </a:r>
            <a:r>
              <a:rPr lang="en-US" altLang="ko-KR" sz="1200" dirty="0"/>
              <a:t>  </a:t>
            </a:r>
          </a:p>
          <a:p>
            <a:endParaRPr lang="en-US" altLang="ko-KR" sz="1200" dirty="0"/>
          </a:p>
          <a:p>
            <a:r>
              <a:rPr lang="en-US" altLang="ko-KR" sz="1200" dirty="0"/>
              <a:t>  3) </a:t>
            </a:r>
            <a:r>
              <a:rPr lang="en-US" altLang="ko-KR" sz="1200" b="1" dirty="0"/>
              <a:t>/applications/adds/bin/startApi.sh </a:t>
            </a:r>
            <a:r>
              <a:rPr lang="ko-KR" altLang="en-US" sz="1200" b="1" dirty="0"/>
              <a:t>실행 </a:t>
            </a:r>
            <a:r>
              <a:rPr lang="en-US" altLang="ko-KR" sz="1200" b="1" dirty="0"/>
              <a:t>: API server </a:t>
            </a:r>
            <a:r>
              <a:rPr lang="ko-KR" altLang="en-US" sz="1200" b="1" dirty="0"/>
              <a:t>시작</a:t>
            </a:r>
            <a:endParaRPr lang="en-US" altLang="ko-KR" sz="1200" b="1" dirty="0"/>
          </a:p>
          <a:p>
            <a:r>
              <a:rPr lang="en-US" altLang="ko-KR" sz="1200" dirty="0"/>
              <a:t>     -&gt; API </a:t>
            </a:r>
            <a:r>
              <a:rPr lang="ko-KR" altLang="en-US" sz="1200" dirty="0"/>
              <a:t>서버 시작</a:t>
            </a:r>
            <a:r>
              <a:rPr lang="en-US" altLang="ko-KR" sz="1200" dirty="0"/>
              <a:t> </a:t>
            </a:r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A660F70-8877-4D73-9FD1-C3718772F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37" y="1847850"/>
            <a:ext cx="4143375" cy="146685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73DBE8DB-D8D1-4BE1-9FBB-41BBAA6F3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" y="4581525"/>
            <a:ext cx="38481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63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D8B5AF-4F98-4C56-8437-C472B0D761B3}"/>
              </a:ext>
            </a:extLst>
          </p:cNvPr>
          <p:cNvSpPr txBox="1"/>
          <p:nvPr/>
        </p:nvSpPr>
        <p:spPr>
          <a:xfrm>
            <a:off x="374469" y="217714"/>
            <a:ext cx="7998006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배포 절차 </a:t>
            </a:r>
            <a:r>
              <a:rPr lang="en-US" altLang="ko-KR" sz="1600" b="1" dirty="0"/>
              <a:t>2/2</a:t>
            </a:r>
          </a:p>
          <a:p>
            <a:r>
              <a:rPr lang="en-US" altLang="ko-KR" sz="1200" b="1" dirty="0"/>
              <a:t>0. </a:t>
            </a:r>
            <a:r>
              <a:rPr lang="ko-KR" altLang="en-US" sz="1200" b="1" dirty="0"/>
              <a:t>배포할 파일 업로드</a:t>
            </a:r>
            <a:endParaRPr lang="en-US" altLang="ko-KR" sz="1200" b="1" dirty="0"/>
          </a:p>
          <a:p>
            <a:r>
              <a:rPr lang="en-US" altLang="ko-KR" sz="1200" dirty="0"/>
              <a:t>   API, WEB </a:t>
            </a:r>
            <a:r>
              <a:rPr lang="ko-KR" altLang="en-US" sz="1200" dirty="0"/>
              <a:t>배포파일 서버 업로드</a:t>
            </a:r>
            <a:endParaRPr lang="en-US" altLang="ko-KR" sz="1200" dirty="0"/>
          </a:p>
          <a:p>
            <a:r>
              <a:rPr lang="en-US" altLang="ko-KR" sz="1200" dirty="0"/>
              <a:t>   - /home/</a:t>
            </a:r>
            <a:r>
              <a:rPr lang="en-US" altLang="ko-KR" sz="1200" dirty="0" err="1"/>
              <a:t>mayak</a:t>
            </a:r>
            <a:r>
              <a:rPr lang="en-US" altLang="ko-KR" sz="1200" dirty="0"/>
              <a:t>/</a:t>
            </a:r>
            <a:r>
              <a:rPr lang="en-US" altLang="ko-KR" sz="1200" dirty="0" err="1"/>
              <a:t>upload_file</a:t>
            </a:r>
            <a:r>
              <a:rPr lang="ko-KR" altLang="en-US" sz="1200" dirty="0"/>
              <a:t>에 </a:t>
            </a:r>
            <a:r>
              <a:rPr lang="en-US" altLang="ko-KR" sz="1200" dirty="0"/>
              <a:t>adds-</a:t>
            </a:r>
            <a:r>
              <a:rPr lang="en-US" altLang="ko-KR" sz="1200" dirty="0" err="1"/>
              <a:t>fo.war</a:t>
            </a:r>
            <a:r>
              <a:rPr lang="en-US" altLang="ko-KR" sz="1200" dirty="0"/>
              <a:t> </a:t>
            </a:r>
            <a:r>
              <a:rPr lang="ko-KR" altLang="en-US" sz="1200" dirty="0"/>
              <a:t>파일 업로드</a:t>
            </a:r>
            <a:r>
              <a:rPr lang="en-US" altLang="ko-KR" sz="1200" dirty="0"/>
              <a:t> </a:t>
            </a:r>
            <a:endParaRPr lang="ko-KR" altLang="en-US" sz="1200" dirty="0"/>
          </a:p>
          <a:p>
            <a:endParaRPr lang="en-US" altLang="ko-KR" sz="1200" dirty="0"/>
          </a:p>
          <a:p>
            <a:r>
              <a:rPr lang="en-US" altLang="ko-KR" sz="1200" b="1" dirty="0"/>
              <a:t>2. WEB(tomcat) </a:t>
            </a:r>
            <a:r>
              <a:rPr lang="ko-KR" altLang="en-US" sz="1200" b="1" dirty="0"/>
              <a:t>배포</a:t>
            </a:r>
            <a:endParaRPr lang="en-US" altLang="ko-KR" sz="1200" b="1" dirty="0"/>
          </a:p>
          <a:p>
            <a:r>
              <a:rPr lang="en-US" altLang="ko-KR" sz="1200" b="1" dirty="0"/>
              <a:t>1. cp ~/</a:t>
            </a:r>
            <a:r>
              <a:rPr lang="en-US" altLang="ko-KR" sz="1200" b="1" dirty="0" err="1"/>
              <a:t>upload_file</a:t>
            </a:r>
            <a:r>
              <a:rPr lang="en-US" altLang="ko-KR" sz="1200" b="1" dirty="0"/>
              <a:t>/adds-war.jar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/applications/adds/.</a:t>
            </a:r>
          </a:p>
          <a:p>
            <a:r>
              <a:rPr lang="en-US" altLang="ko-KR" sz="1200" dirty="0"/>
              <a:t>     -&gt; </a:t>
            </a:r>
            <a:r>
              <a:rPr lang="ko-KR" altLang="en-US" sz="1200" dirty="0"/>
              <a:t>배포 파일 복사</a:t>
            </a:r>
            <a:r>
              <a:rPr lang="en-US" altLang="ko-KR" sz="1200" dirty="0"/>
              <a:t>  </a:t>
            </a:r>
          </a:p>
          <a:p>
            <a:endParaRPr lang="en-US" altLang="ko-KR" sz="1200" b="1" dirty="0"/>
          </a:p>
          <a:p>
            <a:r>
              <a:rPr lang="en-US" altLang="ko-KR" sz="1200" b="1" dirty="0"/>
              <a:t>2. /applications/adds/tomcat/deploy.sh </a:t>
            </a:r>
            <a:r>
              <a:rPr lang="ko-KR" altLang="en-US" sz="1200" b="1" dirty="0"/>
              <a:t>실행 </a:t>
            </a:r>
            <a:r>
              <a:rPr lang="en-US" altLang="ko-KR" sz="1200" b="1" dirty="0"/>
              <a:t>: deploy</a:t>
            </a:r>
          </a:p>
          <a:p>
            <a:r>
              <a:rPr lang="en-US" altLang="ko-KR" sz="1200" dirty="0"/>
              <a:t>   - WEB(tomcat) </a:t>
            </a:r>
            <a:r>
              <a:rPr lang="ko-KR" altLang="en-US" sz="1200" dirty="0"/>
              <a:t>에 </a:t>
            </a:r>
            <a:r>
              <a:rPr lang="en-US" altLang="ko-KR" sz="1200" dirty="0"/>
              <a:t>application </a:t>
            </a:r>
            <a:r>
              <a:rPr lang="ko-KR" altLang="en-US" sz="1200" dirty="0"/>
              <a:t>배포</a:t>
            </a:r>
            <a:endParaRPr lang="en-US" altLang="ko-KR" sz="1200" dirty="0"/>
          </a:p>
          <a:p>
            <a:r>
              <a:rPr lang="en-US" altLang="ko-KR" sz="1200" dirty="0"/>
              <a:t>   1) /applications/adds/tomcat/webapps/</a:t>
            </a:r>
            <a:r>
              <a:rPr lang="en-US" altLang="ko-KR" sz="1200" dirty="0" err="1"/>
              <a:t>ROOT.war</a:t>
            </a:r>
            <a:r>
              <a:rPr lang="en-US" altLang="ko-KR" sz="1200" dirty="0"/>
              <a:t> </a:t>
            </a:r>
            <a:r>
              <a:rPr lang="ko-KR" altLang="en-US" sz="1200" dirty="0"/>
              <a:t>를 </a:t>
            </a:r>
            <a:r>
              <a:rPr lang="en-US" altLang="ko-KR" sz="1200" dirty="0" err="1"/>
              <a:t>ROOT.war_backup</a:t>
            </a:r>
            <a:r>
              <a:rPr lang="en-US" altLang="ko-KR" sz="1200" dirty="0"/>
              <a:t> </a:t>
            </a:r>
            <a:r>
              <a:rPr lang="ko-KR" altLang="en-US" sz="1200" dirty="0"/>
              <a:t>로 </a:t>
            </a:r>
            <a:r>
              <a:rPr lang="en-US" altLang="ko-KR" sz="1200" dirty="0"/>
              <a:t>backup </a:t>
            </a:r>
          </a:p>
          <a:p>
            <a:r>
              <a:rPr lang="en-US" altLang="ko-KR" sz="1200" dirty="0"/>
              <a:t>   2) 1</a:t>
            </a:r>
            <a:r>
              <a:rPr lang="ko-KR" altLang="en-US" sz="1200" dirty="0"/>
              <a:t>에서 복사한 </a:t>
            </a:r>
            <a:r>
              <a:rPr lang="en-US" altLang="ko-KR" sz="1200" dirty="0"/>
              <a:t>adds-</a:t>
            </a:r>
            <a:r>
              <a:rPr lang="en-US" altLang="ko-KR" sz="1200" dirty="0" err="1"/>
              <a:t>fo.war</a:t>
            </a:r>
            <a:r>
              <a:rPr lang="en-US" altLang="ko-KR" sz="1200" dirty="0"/>
              <a:t> -&gt; /applications/adds/tomcat/webapps/</a:t>
            </a:r>
            <a:r>
              <a:rPr lang="en-US" altLang="ko-KR" sz="1200" dirty="0" err="1"/>
              <a:t>ROOT.war</a:t>
            </a:r>
            <a:r>
              <a:rPr lang="en-US" altLang="ko-KR" sz="1200" dirty="0"/>
              <a:t> </a:t>
            </a:r>
            <a:r>
              <a:rPr lang="ko-KR" altLang="en-US" sz="1200" dirty="0"/>
              <a:t>로 이동</a:t>
            </a:r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3) tomcat instance stop</a:t>
            </a:r>
          </a:p>
          <a:p>
            <a:r>
              <a:rPr lang="en-US" altLang="ko-KR" sz="1200" dirty="0"/>
              <a:t>   4) /applications/adds/tomcat/webapps/ROOT </a:t>
            </a:r>
            <a:r>
              <a:rPr lang="ko-KR" altLang="en-US" sz="1200" dirty="0"/>
              <a:t>폴더 삭제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                                       </a:t>
            </a:r>
          </a:p>
          <a:p>
            <a:r>
              <a:rPr lang="en-US" altLang="ko-KR" sz="1200" b="1" dirty="0"/>
              <a:t>3. /applications/adds/tomcat/start.sh </a:t>
            </a:r>
            <a:r>
              <a:rPr lang="ko-KR" altLang="en-US" sz="1200" b="1" dirty="0"/>
              <a:t>실행 </a:t>
            </a:r>
            <a:r>
              <a:rPr lang="en-US" altLang="ko-KR" sz="1200" b="1" dirty="0"/>
              <a:t>: tomcat </a:t>
            </a:r>
            <a:r>
              <a:rPr lang="ko-KR" altLang="en-US" sz="1200" b="1" dirty="0"/>
              <a:t>시작</a:t>
            </a:r>
            <a:endParaRPr lang="en-US" altLang="ko-KR" sz="1200" b="1" dirty="0"/>
          </a:p>
          <a:p>
            <a:endParaRPr lang="en-US" altLang="ko-KR" sz="1200" b="1" dirty="0"/>
          </a:p>
          <a:p>
            <a:endParaRPr lang="en-US" altLang="ko-KR" sz="1200" b="1" dirty="0"/>
          </a:p>
          <a:p>
            <a:endParaRPr lang="en-US" altLang="ko-KR" sz="1200" b="1" dirty="0"/>
          </a:p>
          <a:p>
            <a:endParaRPr lang="en-US" altLang="ko-KR" sz="1200" b="1" dirty="0"/>
          </a:p>
          <a:p>
            <a:endParaRPr lang="en-US" altLang="ko-KR" sz="1200" b="1" dirty="0"/>
          </a:p>
          <a:p>
            <a:endParaRPr lang="en-US" altLang="ko-KR" sz="1200" b="1" dirty="0"/>
          </a:p>
          <a:p>
            <a:endParaRPr lang="ko-KR" altLang="en-US" sz="1200" b="1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80B5615-9C4F-446E-AA48-9E9939914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3148012"/>
            <a:ext cx="10058400" cy="156686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E6A2134-C243-43E1-BEFF-4E29C27EC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5148263"/>
            <a:ext cx="10058400" cy="150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71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D8B5AF-4F98-4C56-8437-C472B0D761B3}"/>
              </a:ext>
            </a:extLst>
          </p:cNvPr>
          <p:cNvSpPr txBox="1"/>
          <p:nvPr/>
        </p:nvSpPr>
        <p:spPr>
          <a:xfrm>
            <a:off x="374469" y="217714"/>
            <a:ext cx="7998006" cy="21236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API, WEB(tomcat) </a:t>
            </a:r>
            <a:r>
              <a:rPr lang="ko-KR" altLang="en-US" sz="1200" b="1" dirty="0">
                <a:solidFill>
                  <a:srgbClr val="FF0000"/>
                </a:solidFill>
              </a:rPr>
              <a:t>서버 </a:t>
            </a:r>
            <a:r>
              <a:rPr lang="en-US" altLang="ko-KR" sz="1200" b="1" dirty="0">
                <a:solidFill>
                  <a:srgbClr val="FF0000"/>
                </a:solidFill>
              </a:rPr>
              <a:t>start</a:t>
            </a:r>
            <a:r>
              <a:rPr lang="ko-KR" altLang="en-US" sz="1200" b="1" dirty="0">
                <a:solidFill>
                  <a:srgbClr val="FF0000"/>
                </a:solidFill>
              </a:rPr>
              <a:t> </a:t>
            </a:r>
            <a:r>
              <a:rPr lang="en-US" altLang="ko-KR" sz="1200" b="1" dirty="0">
                <a:solidFill>
                  <a:srgbClr val="FF0000"/>
                </a:solidFill>
              </a:rPr>
              <a:t>&amp; stop</a:t>
            </a:r>
          </a:p>
          <a:p>
            <a:endParaRPr lang="en-US" altLang="ko-KR" sz="1200" b="1" dirty="0"/>
          </a:p>
          <a:p>
            <a:r>
              <a:rPr lang="en-US" altLang="ko-KR" sz="1200" b="1" dirty="0"/>
              <a:t>Start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: /applications/adds/bin/startApi.sh</a:t>
            </a:r>
          </a:p>
          <a:p>
            <a:r>
              <a:rPr lang="en-US" altLang="ko-KR" sz="1200" b="1" dirty="0"/>
              <a:t>         /applications/adds/tomcat/start.sh</a:t>
            </a:r>
          </a:p>
          <a:p>
            <a:endParaRPr lang="en-US" altLang="ko-KR" sz="1200" b="1" dirty="0"/>
          </a:p>
          <a:p>
            <a:r>
              <a:rPr lang="en-US" altLang="ko-KR" sz="1200" b="1" dirty="0"/>
              <a:t>Stop : /applications/adds/bin/stopApi.sh</a:t>
            </a:r>
          </a:p>
          <a:p>
            <a:r>
              <a:rPr lang="en-US" altLang="ko-KR" sz="1200" b="1" dirty="0"/>
              <a:t>         /appications/adds/tomcat/stop.sh</a:t>
            </a:r>
          </a:p>
          <a:p>
            <a:endParaRPr lang="en-US" altLang="ko-KR" sz="1200" b="1" dirty="0"/>
          </a:p>
          <a:p>
            <a:r>
              <a:rPr lang="en-US" altLang="ko-KR" sz="1200" b="1" dirty="0">
                <a:solidFill>
                  <a:srgbClr val="FF0000"/>
                </a:solidFill>
              </a:rPr>
              <a:t>LOG </a:t>
            </a:r>
            <a:r>
              <a:rPr lang="ko-KR" altLang="en-US" sz="1200" b="1" dirty="0">
                <a:solidFill>
                  <a:srgbClr val="FF0000"/>
                </a:solidFill>
              </a:rPr>
              <a:t>확인</a:t>
            </a:r>
            <a:endParaRPr lang="en-US" altLang="ko-KR" sz="1200" b="1" dirty="0">
              <a:solidFill>
                <a:srgbClr val="FF0000"/>
              </a:solidFill>
            </a:endParaRPr>
          </a:p>
          <a:p>
            <a:r>
              <a:rPr lang="en-US" altLang="ko-KR" sz="1200" b="1" dirty="0"/>
              <a:t>API server : tail –f /data/adds/logs/adds-api.log</a:t>
            </a:r>
          </a:p>
          <a:p>
            <a:r>
              <a:rPr lang="en-US" altLang="ko-KR" sz="1200" b="1" dirty="0"/>
              <a:t>WEB(tomcat) server : tail –f /data/adds/logs/adds-fo.log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E7A006-3E90-42B5-AD6B-B03E6D10B4D3}"/>
              </a:ext>
            </a:extLst>
          </p:cNvPr>
          <p:cNvSpPr txBox="1"/>
          <p:nvPr/>
        </p:nvSpPr>
        <p:spPr>
          <a:xfrm>
            <a:off x="374469" y="2846614"/>
            <a:ext cx="7445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adds(</a:t>
            </a:r>
            <a:r>
              <a:rPr lang="ko-KR" altLang="en-US" sz="1200" dirty="0"/>
              <a:t>마약류폐기지원시스템</a:t>
            </a:r>
            <a:r>
              <a:rPr lang="en-US" altLang="ko-KR" sz="1200" dirty="0"/>
              <a:t>) instance </a:t>
            </a:r>
            <a:r>
              <a:rPr lang="ko-KR" altLang="en-US" sz="1200" dirty="0"/>
              <a:t>확인</a:t>
            </a:r>
            <a:endParaRPr lang="en-US" altLang="ko-KR" sz="1200" dirty="0"/>
          </a:p>
          <a:p>
            <a:r>
              <a:rPr lang="en-US" altLang="ko-KR" sz="1200" dirty="0"/>
              <a:t>  $ </a:t>
            </a:r>
            <a:r>
              <a:rPr lang="en-US" altLang="ko-KR" sz="1200" dirty="0" err="1"/>
              <a:t>ps</a:t>
            </a:r>
            <a:r>
              <a:rPr lang="ko-KR" altLang="en-US" sz="1200" dirty="0"/>
              <a:t> </a:t>
            </a:r>
            <a:r>
              <a:rPr lang="en-US" altLang="ko-KR" sz="1200" dirty="0"/>
              <a:t>–</a:t>
            </a:r>
            <a:r>
              <a:rPr lang="en-US" altLang="ko-KR" sz="1200" dirty="0" err="1"/>
              <a:t>ef</a:t>
            </a:r>
            <a:r>
              <a:rPr lang="en-US" altLang="ko-KR" sz="1200" dirty="0"/>
              <a:t> | grep java | grep adds</a:t>
            </a:r>
            <a:endParaRPr lang="ko-KR" altLang="en-US" sz="1200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4718DF5C-175E-4524-9AAB-B12C7C9C045F}"/>
              </a:ext>
            </a:extLst>
          </p:cNvPr>
          <p:cNvGrpSpPr/>
          <p:nvPr/>
        </p:nvGrpSpPr>
        <p:grpSpPr>
          <a:xfrm>
            <a:off x="460194" y="3419355"/>
            <a:ext cx="9991725" cy="1362075"/>
            <a:chOff x="374469" y="744990"/>
            <a:chExt cx="9991725" cy="1362075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0D7BA78D-47B1-4EFC-9BB1-739231460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4469" y="744990"/>
              <a:ext cx="9991725" cy="1362075"/>
            </a:xfrm>
            <a:prstGeom prst="rect">
              <a:avLst/>
            </a:prstGeom>
          </p:spPr>
        </p:pic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718EC97-FD17-4DA1-919D-ADF7B2433D74}"/>
                </a:ext>
              </a:extLst>
            </p:cNvPr>
            <p:cNvSpPr/>
            <p:nvPr/>
          </p:nvSpPr>
          <p:spPr>
            <a:xfrm>
              <a:off x="393519" y="910318"/>
              <a:ext cx="9884228" cy="1158240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A05C886-346E-4C99-A2AE-87A1E6A8F533}"/>
              </a:ext>
            </a:extLst>
          </p:cNvPr>
          <p:cNvSpPr txBox="1"/>
          <p:nvPr/>
        </p:nvSpPr>
        <p:spPr>
          <a:xfrm>
            <a:off x="3952875" y="5067300"/>
            <a:ext cx="294542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API server : process id – 19106</a:t>
            </a:r>
          </a:p>
          <a:p>
            <a:r>
              <a:rPr lang="en-US" altLang="ko-KR" sz="1200" dirty="0"/>
              <a:t>WEB(tomcat) sever : process id - 19513</a:t>
            </a:r>
            <a:endParaRPr lang="ko-KR" altLang="en-US" sz="1200" dirty="0"/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674D44B1-7758-48B0-902C-A88C697B2A8A}"/>
              </a:ext>
            </a:extLst>
          </p:cNvPr>
          <p:cNvCxnSpPr>
            <a:stCxn id="10" idx="2"/>
            <a:endCxn id="11" idx="0"/>
          </p:cNvCxnSpPr>
          <p:nvPr/>
        </p:nvCxnSpPr>
        <p:spPr>
          <a:xfrm rot="16200000" flipH="1">
            <a:off x="5261284" y="4902997"/>
            <a:ext cx="324377" cy="422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760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556</Words>
  <Application>Microsoft Office PowerPoint</Application>
  <PresentationFormat>와이드스크린</PresentationFormat>
  <Paragraphs>91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Lim Jonguk</dc:creator>
  <cp:lastModifiedBy>Lim Jonguk</cp:lastModifiedBy>
  <cp:revision>11</cp:revision>
  <dcterms:created xsi:type="dcterms:W3CDTF">2024-07-15T03:24:32Z</dcterms:created>
  <dcterms:modified xsi:type="dcterms:W3CDTF">2024-07-15T05:07:07Z</dcterms:modified>
</cp:coreProperties>
</file>