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0DD07CF-EF23-7D3B-24B3-C7ECC35DEB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A5953C8-7F33-524F-8146-7C84EDF80F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0A55677-CC14-8F1E-DCF7-68FF54BAA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65DF-01A6-4C28-901C-2335EE86BECD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B22E9E6-DDCB-AC16-3AB6-8CABE5FEE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1E69ED1-7DC1-E23F-ADE9-C65385D60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CFD1F-3A47-40C9-89F2-6BD5A86CB0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8424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03F613-9591-74B5-C9F7-58933D995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DEC315B-69E1-22AD-9471-EF50741E5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200746E-0D6C-1655-0BA3-CFE45A6F7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65DF-01A6-4C28-901C-2335EE86BECD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1D9BB32-3CBC-FD6A-7BF2-69F3139E7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2CA57C8-E13E-EDEB-0BBC-AE421686D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CFD1F-3A47-40C9-89F2-6BD5A86CB0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3250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ADA4CD-6B24-5030-CBA6-2764D64C6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842CC8F-3EE8-5540-6EE0-A94185CB46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9A7FC15-2109-25C9-9C8A-C550BD171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65DF-01A6-4C28-901C-2335EE86BECD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E0BEB6E-D17B-499E-2251-3641E8120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2B728E6-F4F4-93A2-D314-508DBC352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CFD1F-3A47-40C9-89F2-6BD5A86CB0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229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17BC81-BD69-DA24-0725-CCBC5982D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72A1477-E378-AB49-2258-FFAE33BFD1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FB5E6F8-5544-1BA5-FA0C-D5B67485F8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B96ECF8-B3CA-1CA9-CD0B-109539721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65DF-01A6-4C28-901C-2335EE86BECD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64F2AC4-F23E-2A45-01E3-A00331B03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F0173A1-71FC-8129-61D2-CEF83D168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CFD1F-3A47-40C9-89F2-6BD5A86CB0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4204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16A644-833D-912B-C446-D2B208C5C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9083166-4159-ABEB-45EF-82BDDECF9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ADA3C32-2442-399F-683D-00891E130C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4FBF1B9-8F12-49D2-B4E6-3B45314153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C5092E7-F42F-C8E0-E53E-326B5FC5D2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EC2A158-1ECE-B51B-4116-EB3AE002C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65DF-01A6-4C28-901C-2335EE86BECD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C057260-12FB-9B9C-D574-4023B8F1C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B5FE655-4ABA-DD1D-D391-6E985566C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CFD1F-3A47-40C9-89F2-6BD5A86CB0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7883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3C5A17-424E-7F49-AFCF-D1D60C617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85A7239-BE9C-895A-37D1-574A744A5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65DF-01A6-4C28-901C-2335EE86BECD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DA2ACB7-F596-357E-9467-06601543D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5A069DB-48F7-24C3-F018-05246546B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CFD1F-3A47-40C9-89F2-6BD5A86CB0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9509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F2050A6-E6CC-FD8A-AEFE-1B2285B47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65DF-01A6-4C28-901C-2335EE86BECD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1205E2D-2924-B911-42EB-CAA18B7C9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1A23E4F-704F-EE90-C3FF-872BE625A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CFD1F-3A47-40C9-89F2-6BD5A86CB0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9457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318BAC-5927-96D7-88A9-03FDB70FF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1A08E2A-09A5-AB9B-3F30-05201A4F7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065F8D6-2515-386E-CA8B-BCF204A953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94D7949-1505-B491-8099-4D4EA7E74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65DF-01A6-4C28-901C-2335EE86BECD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9AA5780-8B37-CC60-8BA8-7727331B6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3471D24-826A-8B05-8AF9-8300CC8FF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CFD1F-3A47-40C9-89F2-6BD5A86CB0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8460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F868E2-59A4-74CA-59B7-3A8715FA8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2B6393E-94A8-1EF6-6064-95A05D2C66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918F1C3-2187-D6D6-F4BC-2C905BA23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7A16FC3-CD83-E712-A895-5C52EFF1D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65DF-01A6-4C28-901C-2335EE86BECD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D308961-3B99-E98E-325B-E128B7D59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4DAAACA-F235-CB69-3958-7BC6C82A2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CFD1F-3A47-40C9-89F2-6BD5A86CB0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3515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A60C5EB-01A9-3223-C399-93EA590B6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C9CBEAA-995E-7CC2-24F4-34A073AEAE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8030DBE-27BB-366B-BADF-E50B7C8B8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65DF-01A6-4C28-901C-2335EE86BECD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2F7DB65-E145-FF5F-4F55-937C103BA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7E123E-3969-3B25-8B91-EBBF4433D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CFD1F-3A47-40C9-89F2-6BD5A86CB0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5575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51EC325-E3B5-9315-6BCF-C51070B781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4D3B929-FBF7-3747-398D-A934052855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1ABFE6-822E-71EE-1D4A-291690416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65DF-01A6-4C28-901C-2335EE86BECD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42EA0A4-BB7A-06CF-A00F-D2B23EC8E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84D776E-279C-665E-9992-5B3AEBF69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CFD1F-3A47-40C9-89F2-6BD5A86CB0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1444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FD5D434-B394-315A-DC35-E4712BC4D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B9C668B-B8BE-BB94-FFD0-CDB1930D8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55FD806-B66F-2848-DA56-08E1F84F48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A65DF-01A6-4C28-901C-2335EE86BECD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DCA89C2-BF45-2FB8-1B89-1CAF43287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4691BA9-A62B-4699-788F-A4CBDEA13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CFD1F-3A47-40C9-89F2-6BD5A86CB0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851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7584D0F-8216-F87B-7668-411693B44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338248808">
            <a:extLst>
              <a:ext uri="{FF2B5EF4-FFF2-40B4-BE49-F238E27FC236}">
                <a16:creationId xmlns:a16="http://schemas.microsoft.com/office/drawing/2014/main" id="{2BA8E02D-ABA2-8853-787A-E23A89C5C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64" y="577273"/>
            <a:ext cx="10747375" cy="551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602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김지호</dc:creator>
  <cp:lastModifiedBy>김지호</cp:lastModifiedBy>
  <cp:revision>1</cp:revision>
  <dcterms:created xsi:type="dcterms:W3CDTF">2024-04-22T06:53:58Z</dcterms:created>
  <dcterms:modified xsi:type="dcterms:W3CDTF">2024-04-22T06:55:07Z</dcterms:modified>
</cp:coreProperties>
</file>