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2" r:id="rId7"/>
    <p:sldId id="260" r:id="rId8"/>
    <p:sldId id="263" r:id="rId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976F950-328F-A468-166D-7F785CCF30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FF96A6BC-F8F3-141B-ECE6-ABD71183E7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995DBB7-5A70-39A3-63DE-95C7FDD59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60B1-0C2B-43E2-9E66-0B61E3DABAEC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3BD7C57-060C-DEF7-F0C3-EA084A53E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479F832-D213-980D-CDF8-284DCE705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566-C944-4598-8452-A4FA688073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0109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E0947F0-95F6-8F96-777D-855E472C5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B0683E8-EAB0-828E-8C48-B00D4F027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9FA8C17-65BF-77CC-4FDE-E2EA4C140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60B1-0C2B-43E2-9E66-0B61E3DABAEC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EC13796-C299-8C89-154D-6A36AD6A7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346E877-6A85-3821-9BD7-F1BCD1F3E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566-C944-4598-8452-A4FA688073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1789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C776F9A-B4A6-DE16-5B2E-007B9A1EA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7BC9DA4-17DA-B433-3063-EB3BED7590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2CC6FE1-66E5-ADAA-4A0C-01421E21D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60B1-0C2B-43E2-9E66-0B61E3DABAEC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075A90-A0E5-8404-D69C-46E7089EA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FFA5393-7F58-3210-5358-0860ADF6F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566-C944-4598-8452-A4FA688073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2647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72CCDEC-EA54-3E2F-9FB0-196CDEEED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460027C-8BBC-D9E7-3739-0FF86891D0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12B1000-F5A1-2FAF-2296-1E3583248B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617A3A2-7F66-6F4F-A5E3-B91E004FF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60B1-0C2B-43E2-9E66-0B61E3DABAEC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7FD1B1A-6CD6-71D0-8BC9-7DE3D662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009B44-564A-4B08-7EBA-4697AD835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566-C944-4598-8452-A4FA688073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5825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557954-938F-3221-E535-8E9FE853E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DE32955-6377-7238-3AFF-B33D06DBAF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89E7C06-7FB7-0FFF-55F7-7B269F3171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A03CA1-123C-E94E-0A8A-429DCC510C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99202C1-8A4A-CECF-C90E-362FE2430A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F32C29F-0339-2B16-6016-B62178274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60B1-0C2B-43E2-9E66-0B61E3DABAEC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68E2CE74-4732-ED81-E707-36CD29C54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D43CAED-89FD-810D-B7B8-58AAFD21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566-C944-4598-8452-A4FA688073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4649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1AF2F7-D826-BD32-0CC5-28F998783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5E46A30A-7EEA-CD99-4491-77A3FAB2D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60B1-0C2B-43E2-9E66-0B61E3DABAEC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CBCA5BE-107A-6945-BBD1-564EEEC46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A897281-3679-1BDA-B9DA-73B653E16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566-C944-4598-8452-A4FA688073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313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0008EE9-2CD6-95E3-BFA8-6CD0756F5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60B1-0C2B-43E2-9E66-0B61E3DABAEC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450686F-41C9-F1C8-7A40-43A6DBA63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6D1D7B0-82FC-78BB-2FEF-B65343283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566-C944-4598-8452-A4FA688073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3542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988DB15-B6E7-CBF4-E054-F8C6B4EB7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9F859B-400B-12FE-2AD3-17E92B0BB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C176974-7718-9AFF-55C6-F83620B4CE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0DA753A-30E8-8E4E-587D-2B0708250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60B1-0C2B-43E2-9E66-0B61E3DABAEC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9EC98D1-8C8E-4F88-D2C0-91DC53C60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324C03F-0943-2464-2BF5-31B5F9426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566-C944-4598-8452-A4FA688073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0498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B85EA48-E115-77E4-ACDA-9B78BB461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E61BD93-D851-2BA0-F9AD-858E30B177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1DEEE94-AB71-5529-985B-C090E2C190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0FC587C-BF79-43AD-E2DF-2119232EC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60B1-0C2B-43E2-9E66-0B61E3DABAEC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97EE7C2-CB42-C433-F83D-11206C110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BA83A7A-C4C8-AAE5-AA79-36B9DEE9F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566-C944-4598-8452-A4FA688073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6913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D23C062-DE54-2C1F-5ABC-F38B52BB6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B800907-766B-EE44-8C15-2B301C0A4F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7C255F8-EA15-4373-6F51-88D077643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60B1-0C2B-43E2-9E66-0B61E3DABAEC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D2A0D91-E4DA-E7AB-DF76-07A30EFCE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8C0D753-927D-BCCD-1888-36BDB3B8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566-C944-4598-8452-A4FA688073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2395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E85214F-2970-4D37-F96A-59AFFA0F84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4657D18-3A92-AB57-4616-268FB2FF49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2DD038A-01AD-2517-C1F2-7BB82AEA8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60B1-0C2B-43E2-9E66-0B61E3DABAEC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D562A30-9939-400B-77A1-B6566D85A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32D3FA8-C64E-625F-199F-B20D8F040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566-C944-4598-8452-A4FA688073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1537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1E69F237-E794-A632-3BB6-172AAEB1B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25EB4E9-DDF3-D51A-A2A5-592EBF98F3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5B55D65-297F-CD1A-4ED3-06F8059080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960B1-0C2B-43E2-9E66-0B61E3DABAEC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E9DD1BA-6BB0-6EAF-4C0C-242801E371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A021EC8-7430-772A-C6F0-A2BEA22EFE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46566-C944-4598-8452-A4FA688073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42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65A5EE4-9137-F9DF-DD6A-34C4769DEC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통합플랫폼</a:t>
            </a:r>
            <a:br>
              <a:rPr lang="en-US" altLang="ko-KR" dirty="0"/>
            </a:br>
            <a:r>
              <a:rPr lang="ko-KR" altLang="en-US" dirty="0"/>
              <a:t>업무흐름도</a:t>
            </a:r>
          </a:p>
        </p:txBody>
      </p:sp>
    </p:spTree>
    <p:extLst>
      <p:ext uri="{BB962C8B-B14F-4D97-AF65-F5344CB8AC3E}">
        <p14:creationId xmlns:p14="http://schemas.microsoft.com/office/powerpoint/2010/main" val="1762988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8B9DDEF7-55EF-9ECE-1F36-659D2469626A}"/>
              </a:ext>
            </a:extLst>
          </p:cNvPr>
          <p:cNvSpPr/>
          <p:nvPr/>
        </p:nvSpPr>
        <p:spPr>
          <a:xfrm>
            <a:off x="182880" y="152401"/>
            <a:ext cx="11826240" cy="6553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066A3FA-6C41-52F8-C26E-58ACC7E71CC0}"/>
              </a:ext>
            </a:extLst>
          </p:cNvPr>
          <p:cNvCxnSpPr/>
          <p:nvPr/>
        </p:nvCxnSpPr>
        <p:spPr>
          <a:xfrm>
            <a:off x="182880" y="661851"/>
            <a:ext cx="1182624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792091FB-6A24-E39C-0903-3F81464CF8E4}"/>
              </a:ext>
            </a:extLst>
          </p:cNvPr>
          <p:cNvSpPr/>
          <p:nvPr/>
        </p:nvSpPr>
        <p:spPr>
          <a:xfrm>
            <a:off x="720000" y="1008000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200" dirty="0"/>
              <a:t>타기관 </a:t>
            </a:r>
            <a:endParaRPr lang="en-US" altLang="ko-KR" sz="1200" dirty="0"/>
          </a:p>
          <a:p>
            <a:pPr algn="ctr"/>
            <a:r>
              <a:rPr lang="ko-KR" altLang="en-US" sz="1200" dirty="0"/>
              <a:t>이첩</a:t>
            </a:r>
            <a:endParaRPr lang="en-US" altLang="ko-KR" sz="1200" dirty="0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02E8FFEA-BFE7-1974-E1AB-D8D6F33B347C}"/>
              </a:ext>
            </a:extLst>
          </p:cNvPr>
          <p:cNvSpPr/>
          <p:nvPr/>
        </p:nvSpPr>
        <p:spPr>
          <a:xfrm>
            <a:off x="4715749" y="2079797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200" dirty="0"/>
              <a:t>초기자료</a:t>
            </a:r>
            <a:endParaRPr lang="en-US" altLang="ko-KR" sz="1200" dirty="0"/>
          </a:p>
          <a:p>
            <a:pPr algn="ctr"/>
            <a:r>
              <a:rPr lang="ko-KR" altLang="en-US" sz="1200" dirty="0"/>
              <a:t>입력</a:t>
            </a:r>
            <a:endParaRPr lang="en-US" altLang="ko-KR" sz="1200" dirty="0"/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E435EEF3-ED38-AA9E-9FF6-C510AC061AA9}"/>
              </a:ext>
            </a:extLst>
          </p:cNvPr>
          <p:cNvSpPr/>
          <p:nvPr/>
        </p:nvSpPr>
        <p:spPr>
          <a:xfrm>
            <a:off x="6773141" y="2080661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200" dirty="0"/>
              <a:t>차적연계</a:t>
            </a:r>
            <a:endParaRPr lang="en-US" altLang="ko-KR" sz="1200" dirty="0"/>
          </a:p>
          <a:p>
            <a:pPr algn="ctr"/>
            <a:r>
              <a:rPr lang="ko-KR" altLang="en-US" sz="1200" dirty="0"/>
              <a:t>요청</a:t>
            </a:r>
            <a:endParaRPr lang="en-US" altLang="ko-KR" sz="1200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7381C3A2-589A-7172-28D2-2F57CD23832F}"/>
              </a:ext>
            </a:extLst>
          </p:cNvPr>
          <p:cNvSpPr/>
          <p:nvPr/>
        </p:nvSpPr>
        <p:spPr>
          <a:xfrm>
            <a:off x="717355" y="2079797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200" dirty="0"/>
              <a:t>CCTV</a:t>
            </a:r>
            <a:r>
              <a:rPr lang="ko-KR" altLang="en-US" sz="1200" dirty="0"/>
              <a:t>단속</a:t>
            </a:r>
            <a:endParaRPr lang="en-US" altLang="ko-KR" sz="1200" dirty="0"/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03CB27D0-49AD-FE34-9843-D04426B4FE02}"/>
              </a:ext>
            </a:extLst>
          </p:cNvPr>
          <p:cNvCxnSpPr>
            <a:cxnSpLocks/>
            <a:stCxn id="11" idx="3"/>
            <a:endCxn id="33" idx="1"/>
          </p:cNvCxnSpPr>
          <p:nvPr/>
        </p:nvCxnSpPr>
        <p:spPr>
          <a:xfrm>
            <a:off x="2160000" y="1368000"/>
            <a:ext cx="587038" cy="1069352"/>
          </a:xfrm>
          <a:prstGeom prst="bentConnector3">
            <a:avLst>
              <a:gd name="adj1" fmla="val 50000"/>
            </a:avLst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연결선: 꺾임 25">
            <a:extLst>
              <a:ext uri="{FF2B5EF4-FFF2-40B4-BE49-F238E27FC236}">
                <a16:creationId xmlns:a16="http://schemas.microsoft.com/office/drawing/2014/main" id="{25EE7F78-3DC4-0669-B536-57EA83BDCB04}"/>
              </a:ext>
            </a:extLst>
          </p:cNvPr>
          <p:cNvCxnSpPr>
            <a:cxnSpLocks/>
            <a:stCxn id="130" idx="3"/>
            <a:endCxn id="33" idx="1"/>
          </p:cNvCxnSpPr>
          <p:nvPr/>
        </p:nvCxnSpPr>
        <p:spPr>
          <a:xfrm flipV="1">
            <a:off x="2157355" y="2437352"/>
            <a:ext cx="589683" cy="1077554"/>
          </a:xfrm>
          <a:prstGeom prst="bentConnector3">
            <a:avLst>
              <a:gd name="adj1" fmla="val 50000"/>
            </a:avLst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FC3E91E0-BA9B-88CF-422E-FE6AF9037FF8}"/>
              </a:ext>
            </a:extLst>
          </p:cNvPr>
          <p:cNvCxnSpPr>
            <a:cxnSpLocks/>
            <a:stCxn id="21" idx="3"/>
            <a:endCxn id="33" idx="1"/>
          </p:cNvCxnSpPr>
          <p:nvPr/>
        </p:nvCxnSpPr>
        <p:spPr>
          <a:xfrm flipV="1">
            <a:off x="2157355" y="2437352"/>
            <a:ext cx="589683" cy="2445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08F66AC5-1EA2-6E36-9DB6-3994E7F7FE49}"/>
              </a:ext>
            </a:extLst>
          </p:cNvPr>
          <p:cNvCxnSpPr>
            <a:cxnSpLocks/>
            <a:stCxn id="12" idx="3"/>
            <a:endCxn id="13" idx="1"/>
          </p:cNvCxnSpPr>
          <p:nvPr/>
        </p:nvCxnSpPr>
        <p:spPr>
          <a:xfrm>
            <a:off x="6155749" y="2439797"/>
            <a:ext cx="617392" cy="86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타원 48">
            <a:extLst>
              <a:ext uri="{FF2B5EF4-FFF2-40B4-BE49-F238E27FC236}">
                <a16:creationId xmlns:a16="http://schemas.microsoft.com/office/drawing/2014/main" id="{2AD296D1-3E5F-39DA-D988-F674E08F58B9}"/>
              </a:ext>
            </a:extLst>
          </p:cNvPr>
          <p:cNvSpPr/>
          <p:nvPr/>
        </p:nvSpPr>
        <p:spPr>
          <a:xfrm>
            <a:off x="7133141" y="576000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계속</a:t>
            </a:r>
            <a:r>
              <a:rPr lang="en-US" altLang="ko-KR" sz="1200" dirty="0"/>
              <a:t>1</a:t>
            </a:r>
            <a:endParaRPr lang="ko-KR" altLang="en-US" sz="1200" dirty="0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75796BAC-72A8-9EC8-D16B-B1381FBFF71B}"/>
              </a:ext>
            </a:extLst>
          </p:cNvPr>
          <p:cNvSpPr txBox="1"/>
          <p:nvPr/>
        </p:nvSpPr>
        <p:spPr>
          <a:xfrm>
            <a:off x="5120640" y="243836"/>
            <a:ext cx="2218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외부연계 관리 </a:t>
            </a:r>
            <a:r>
              <a:rPr lang="en-US" altLang="ko-KR" dirty="0"/>
              <a:t>(1/2)</a:t>
            </a:r>
            <a:endParaRPr lang="ko-KR" altLang="en-US" dirty="0"/>
          </a:p>
        </p:txBody>
      </p:sp>
      <p:sp>
        <p:nvSpPr>
          <p:cNvPr id="130" name="사각형: 둥근 모서리 129">
            <a:extLst>
              <a:ext uri="{FF2B5EF4-FFF2-40B4-BE49-F238E27FC236}">
                <a16:creationId xmlns:a16="http://schemas.microsoft.com/office/drawing/2014/main" id="{7914E2DE-83F2-3C98-786B-7D6798C7120D}"/>
              </a:ext>
            </a:extLst>
          </p:cNvPr>
          <p:cNvSpPr/>
          <p:nvPr/>
        </p:nvSpPr>
        <p:spPr>
          <a:xfrm>
            <a:off x="717355" y="3154906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200" dirty="0"/>
              <a:t>PDA</a:t>
            </a:r>
            <a:r>
              <a:rPr lang="ko-KR" altLang="en-US" sz="1200" dirty="0"/>
              <a:t>단속</a:t>
            </a:r>
            <a:endParaRPr lang="en-US" altLang="ko-KR" sz="1200" dirty="0"/>
          </a:p>
          <a:p>
            <a:pPr algn="ctr"/>
            <a:r>
              <a:rPr lang="en-US" altLang="ko-KR" sz="1200" dirty="0"/>
              <a:t>(</a:t>
            </a:r>
            <a:r>
              <a:rPr lang="ko-KR" altLang="en-US" sz="1200" dirty="0"/>
              <a:t>스마트폰</a:t>
            </a:r>
            <a:r>
              <a:rPr lang="en-US" altLang="ko-KR" sz="1200" dirty="0"/>
              <a:t>)</a:t>
            </a: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2BFBDF94-E1CC-8F6A-FE45-9FAC96CC105E}"/>
              </a:ext>
            </a:extLst>
          </p:cNvPr>
          <p:cNvSpPr/>
          <p:nvPr/>
        </p:nvSpPr>
        <p:spPr>
          <a:xfrm>
            <a:off x="4213347" y="5741732"/>
            <a:ext cx="720000" cy="72000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XML</a:t>
            </a:r>
          </a:p>
          <a:p>
            <a:pPr algn="ctr"/>
            <a:r>
              <a:rPr lang="ko-KR" altLang="en-US" sz="1200" dirty="0"/>
              <a:t>파일</a:t>
            </a:r>
            <a:endParaRPr lang="en-US" altLang="ko-KR" sz="1200" dirty="0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420F5B95-C780-A622-E66F-5ADB2775DECD}"/>
              </a:ext>
            </a:extLst>
          </p:cNvPr>
          <p:cNvSpPr/>
          <p:nvPr/>
        </p:nvSpPr>
        <p:spPr>
          <a:xfrm>
            <a:off x="1073695" y="5760000"/>
            <a:ext cx="720000" cy="72000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ESB</a:t>
            </a:r>
          </a:p>
          <a:p>
            <a:pPr algn="ctr"/>
            <a:r>
              <a:rPr lang="ko-KR" altLang="en-US" sz="1200" dirty="0"/>
              <a:t>연계</a:t>
            </a:r>
            <a:endParaRPr lang="en-US" altLang="ko-KR" sz="1200" dirty="0"/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3E2AA614-2D0E-4473-4B56-67BBDB62ACAC}"/>
              </a:ext>
            </a:extLst>
          </p:cNvPr>
          <p:cNvSpPr/>
          <p:nvPr/>
        </p:nvSpPr>
        <p:spPr>
          <a:xfrm>
            <a:off x="3853346" y="4027204"/>
            <a:ext cx="1440001" cy="7200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국민신문고 연계</a:t>
            </a:r>
            <a:endParaRPr lang="en-US" altLang="ko-KR" sz="1200" dirty="0"/>
          </a:p>
          <a:p>
            <a:pPr algn="ctr"/>
            <a:r>
              <a:rPr lang="en-US" altLang="ko-KR" sz="1200" dirty="0" err="1"/>
              <a:t>CP_SMG_InOut</a:t>
            </a:r>
            <a:endParaRPr lang="en-US" altLang="ko-KR" sz="1200" dirty="0"/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A98DC61F-D891-87D2-D083-E3701111E78D}"/>
              </a:ext>
            </a:extLst>
          </p:cNvPr>
          <p:cNvCxnSpPr>
            <a:cxnSpLocks/>
            <a:stCxn id="16" idx="6"/>
            <a:endCxn id="15" idx="2"/>
          </p:cNvCxnSpPr>
          <p:nvPr/>
        </p:nvCxnSpPr>
        <p:spPr>
          <a:xfrm flipV="1">
            <a:off x="1793695" y="6101732"/>
            <a:ext cx="2419652" cy="18268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6DCF9C9B-1E4E-3BD7-2410-FAAB6EBF543F}"/>
              </a:ext>
            </a:extLst>
          </p:cNvPr>
          <p:cNvSpPr txBox="1"/>
          <p:nvPr/>
        </p:nvSpPr>
        <p:spPr>
          <a:xfrm>
            <a:off x="1983239" y="6123914"/>
            <a:ext cx="6880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EPOUGA</a:t>
            </a:r>
            <a:endParaRPr lang="ko-KR" altLang="en-US" sz="1000" dirty="0"/>
          </a:p>
        </p:txBody>
      </p:sp>
      <p:cxnSp>
        <p:nvCxnSpPr>
          <p:cNvPr id="76" name="직선 화살표 연결선 75">
            <a:extLst>
              <a:ext uri="{FF2B5EF4-FFF2-40B4-BE49-F238E27FC236}">
                <a16:creationId xmlns:a16="http://schemas.microsoft.com/office/drawing/2014/main" id="{D0712C67-8703-2184-C518-BCE70B284F44}"/>
              </a:ext>
            </a:extLst>
          </p:cNvPr>
          <p:cNvCxnSpPr>
            <a:cxnSpLocks/>
            <a:stCxn id="15" idx="0"/>
            <a:endCxn id="17" idx="2"/>
          </p:cNvCxnSpPr>
          <p:nvPr/>
        </p:nvCxnSpPr>
        <p:spPr>
          <a:xfrm flipV="1">
            <a:off x="4573347" y="4747204"/>
            <a:ext cx="0" cy="994528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직선 화살표 연결선 121">
            <a:extLst>
              <a:ext uri="{FF2B5EF4-FFF2-40B4-BE49-F238E27FC236}">
                <a16:creationId xmlns:a16="http://schemas.microsoft.com/office/drawing/2014/main" id="{8D69CCE5-59FB-5C4C-5D3E-EAB7CE54995C}"/>
              </a:ext>
            </a:extLst>
          </p:cNvPr>
          <p:cNvCxnSpPr>
            <a:cxnSpLocks/>
            <a:stCxn id="13" idx="3"/>
            <a:endCxn id="2" idx="1"/>
          </p:cNvCxnSpPr>
          <p:nvPr/>
        </p:nvCxnSpPr>
        <p:spPr>
          <a:xfrm flipV="1">
            <a:off x="8213141" y="2439797"/>
            <a:ext cx="501002" cy="864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타원 122">
            <a:extLst>
              <a:ext uri="{FF2B5EF4-FFF2-40B4-BE49-F238E27FC236}">
                <a16:creationId xmlns:a16="http://schemas.microsoft.com/office/drawing/2014/main" id="{0782F9E0-2F41-B368-78BD-10A84FE7E787}"/>
              </a:ext>
            </a:extLst>
          </p:cNvPr>
          <p:cNvSpPr/>
          <p:nvPr/>
        </p:nvSpPr>
        <p:spPr>
          <a:xfrm>
            <a:off x="10684397" y="1969352"/>
            <a:ext cx="936000" cy="936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자동차</a:t>
            </a:r>
            <a:endParaRPr lang="en-US" altLang="ko-KR" sz="1200" dirty="0"/>
          </a:p>
          <a:p>
            <a:pPr algn="ctr"/>
            <a:r>
              <a:rPr lang="ko-KR" altLang="en-US" sz="1200" dirty="0"/>
              <a:t>관리</a:t>
            </a:r>
            <a:endParaRPr lang="en-US" altLang="ko-KR" sz="1200" dirty="0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C1E654FE-58D9-9CBA-DA17-55D0959E6ECE}"/>
              </a:ext>
            </a:extLst>
          </p:cNvPr>
          <p:cNvSpPr txBox="1"/>
          <p:nvPr/>
        </p:nvSpPr>
        <p:spPr>
          <a:xfrm>
            <a:off x="10517447" y="2908964"/>
            <a:ext cx="12698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자동차관리 시스템</a:t>
            </a:r>
            <a:endParaRPr lang="en-US" altLang="ko-KR" sz="1000" dirty="0"/>
          </a:p>
          <a:p>
            <a:r>
              <a:rPr lang="en-US" altLang="ko-KR" sz="1000" dirty="0"/>
              <a:t> - API / </a:t>
            </a:r>
            <a:r>
              <a:rPr lang="ko-KR" altLang="en-US" sz="1000" dirty="0"/>
              <a:t>실시간</a:t>
            </a:r>
            <a:endParaRPr lang="en-US" altLang="ko-KR" sz="1000" dirty="0"/>
          </a:p>
          <a:p>
            <a:r>
              <a:rPr lang="en-US" altLang="ko-KR" sz="1000" dirty="0"/>
              <a:t> - </a:t>
            </a:r>
            <a:r>
              <a:rPr lang="ko-KR" altLang="en-US" sz="1000" dirty="0"/>
              <a:t>차량소유주 정보</a:t>
            </a:r>
            <a:endParaRPr lang="en-US" altLang="ko-KR" sz="1000" dirty="0"/>
          </a:p>
          <a:p>
            <a:r>
              <a:rPr lang="en-US" altLang="ko-KR" sz="1000" dirty="0"/>
              <a:t> - </a:t>
            </a:r>
            <a:r>
              <a:rPr lang="ko-KR" altLang="en-US" sz="1000" dirty="0" err="1"/>
              <a:t>차량제원</a:t>
            </a:r>
            <a:r>
              <a:rPr lang="ko-KR" altLang="en-US" sz="1000" dirty="0"/>
              <a:t> 정보</a:t>
            </a:r>
          </a:p>
        </p:txBody>
      </p:sp>
      <p:cxnSp>
        <p:nvCxnSpPr>
          <p:cNvPr id="175" name="직선 화살표 연결선 174">
            <a:extLst>
              <a:ext uri="{FF2B5EF4-FFF2-40B4-BE49-F238E27FC236}">
                <a16:creationId xmlns:a16="http://schemas.microsoft.com/office/drawing/2014/main" id="{FED5057D-A925-8304-F17F-931A8AABDA28}"/>
              </a:ext>
            </a:extLst>
          </p:cNvPr>
          <p:cNvCxnSpPr>
            <a:cxnSpLocks/>
            <a:stCxn id="64" idx="4"/>
            <a:endCxn id="16" idx="0"/>
          </p:cNvCxnSpPr>
          <p:nvPr/>
        </p:nvCxnSpPr>
        <p:spPr>
          <a:xfrm>
            <a:off x="1433695" y="5323204"/>
            <a:ext cx="0" cy="436796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사각형: 둥근 모서리 179">
            <a:extLst>
              <a:ext uri="{FF2B5EF4-FFF2-40B4-BE49-F238E27FC236}">
                <a16:creationId xmlns:a16="http://schemas.microsoft.com/office/drawing/2014/main" id="{C3D1AF8A-3D25-C58C-203D-C034ECBE1E28}"/>
              </a:ext>
            </a:extLst>
          </p:cNvPr>
          <p:cNvSpPr/>
          <p:nvPr/>
        </p:nvSpPr>
        <p:spPr>
          <a:xfrm>
            <a:off x="6773141" y="4027204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200" dirty="0"/>
              <a:t>초기자료</a:t>
            </a:r>
            <a:endParaRPr lang="en-US" altLang="ko-KR" sz="1200" dirty="0"/>
          </a:p>
          <a:p>
            <a:pPr algn="ctr"/>
            <a:r>
              <a:rPr lang="ko-KR" altLang="en-US" sz="1200" dirty="0"/>
              <a:t>생성</a:t>
            </a:r>
            <a:endParaRPr lang="en-US" altLang="ko-KR" sz="1200" dirty="0"/>
          </a:p>
        </p:txBody>
      </p:sp>
      <p:cxnSp>
        <p:nvCxnSpPr>
          <p:cNvPr id="181" name="직선 화살표 연결선 180">
            <a:extLst>
              <a:ext uri="{FF2B5EF4-FFF2-40B4-BE49-F238E27FC236}">
                <a16:creationId xmlns:a16="http://schemas.microsoft.com/office/drawing/2014/main" id="{29033259-D031-199F-D941-8FF6E0530534}"/>
              </a:ext>
            </a:extLst>
          </p:cNvPr>
          <p:cNvCxnSpPr>
            <a:cxnSpLocks/>
            <a:stCxn id="180" idx="2"/>
            <a:endCxn id="49" idx="0"/>
          </p:cNvCxnSpPr>
          <p:nvPr/>
        </p:nvCxnSpPr>
        <p:spPr>
          <a:xfrm>
            <a:off x="7493141" y="4747204"/>
            <a:ext cx="0" cy="101279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72FBB7A4-E25A-09C9-33F4-07EF1CA4EF71}"/>
              </a:ext>
            </a:extLst>
          </p:cNvPr>
          <p:cNvSpPr/>
          <p:nvPr/>
        </p:nvSpPr>
        <p:spPr>
          <a:xfrm>
            <a:off x="8714143" y="2079797"/>
            <a:ext cx="1440001" cy="7200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자동차관리 연계</a:t>
            </a:r>
            <a:endParaRPr lang="en-US" altLang="ko-KR" sz="1200" dirty="0"/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BB355AF5-6A1A-8B35-06AB-744A87F527EA}"/>
              </a:ext>
            </a:extLst>
          </p:cNvPr>
          <p:cNvCxnSpPr>
            <a:cxnSpLocks/>
            <a:stCxn id="2" idx="3"/>
            <a:endCxn id="123" idx="2"/>
          </p:cNvCxnSpPr>
          <p:nvPr/>
        </p:nvCxnSpPr>
        <p:spPr>
          <a:xfrm flipV="1">
            <a:off x="10154144" y="2437352"/>
            <a:ext cx="530253" cy="2445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연결선: 꺾임 17">
            <a:extLst>
              <a:ext uri="{FF2B5EF4-FFF2-40B4-BE49-F238E27FC236}">
                <a16:creationId xmlns:a16="http://schemas.microsoft.com/office/drawing/2014/main" id="{F0BE3B89-6392-846C-74BB-7083287AB045}"/>
              </a:ext>
            </a:extLst>
          </p:cNvPr>
          <p:cNvCxnSpPr>
            <a:cxnSpLocks/>
            <a:stCxn id="2" idx="2"/>
            <a:endCxn id="180" idx="3"/>
          </p:cNvCxnSpPr>
          <p:nvPr/>
        </p:nvCxnSpPr>
        <p:spPr>
          <a:xfrm rot="5400000">
            <a:off x="8029940" y="2982999"/>
            <a:ext cx="1587407" cy="1221003"/>
          </a:xfrm>
          <a:prstGeom prst="bentConnector2">
            <a:avLst/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D1A34BCC-9565-CAD6-4790-EB8C8028DD47}"/>
              </a:ext>
            </a:extLst>
          </p:cNvPr>
          <p:cNvSpPr/>
          <p:nvPr/>
        </p:nvSpPr>
        <p:spPr>
          <a:xfrm>
            <a:off x="2747038" y="2077352"/>
            <a:ext cx="1440001" cy="7200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외부단속 연계</a:t>
            </a:r>
            <a:endParaRPr lang="en-US" altLang="ko-KR" sz="1200" dirty="0"/>
          </a:p>
        </p:txBody>
      </p:sp>
      <p:cxnSp>
        <p:nvCxnSpPr>
          <p:cNvPr id="50" name="연결선: 꺾임 49">
            <a:extLst>
              <a:ext uri="{FF2B5EF4-FFF2-40B4-BE49-F238E27FC236}">
                <a16:creationId xmlns:a16="http://schemas.microsoft.com/office/drawing/2014/main" id="{EC36465C-70F3-B5FA-5FB1-6FFDB2C8514F}"/>
              </a:ext>
            </a:extLst>
          </p:cNvPr>
          <p:cNvCxnSpPr>
            <a:cxnSpLocks/>
            <a:stCxn id="17" idx="0"/>
            <a:endCxn id="12" idx="2"/>
          </p:cNvCxnSpPr>
          <p:nvPr/>
        </p:nvCxnSpPr>
        <p:spPr>
          <a:xfrm rot="5400000" flipH="1" flipV="1">
            <a:off x="4390845" y="2982300"/>
            <a:ext cx="1227407" cy="862402"/>
          </a:xfrm>
          <a:prstGeom prst="bentConnector3">
            <a:avLst>
              <a:gd name="adj1" fmla="val 50000"/>
            </a:avLst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B71B65D0-566C-C187-847E-1D28EE54B09D}"/>
              </a:ext>
            </a:extLst>
          </p:cNvPr>
          <p:cNvCxnSpPr>
            <a:cxnSpLocks/>
            <a:stCxn id="33" idx="3"/>
            <a:endCxn id="12" idx="1"/>
          </p:cNvCxnSpPr>
          <p:nvPr/>
        </p:nvCxnSpPr>
        <p:spPr>
          <a:xfrm>
            <a:off x="4187039" y="2437352"/>
            <a:ext cx="528710" cy="2445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타원 63">
            <a:extLst>
              <a:ext uri="{FF2B5EF4-FFF2-40B4-BE49-F238E27FC236}">
                <a16:creationId xmlns:a16="http://schemas.microsoft.com/office/drawing/2014/main" id="{3A81314B-4339-21A8-45A0-E74C3DE965DF}"/>
              </a:ext>
            </a:extLst>
          </p:cNvPr>
          <p:cNvSpPr/>
          <p:nvPr/>
        </p:nvSpPr>
        <p:spPr>
          <a:xfrm>
            <a:off x="965695" y="4387204"/>
            <a:ext cx="936000" cy="936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국민</a:t>
            </a:r>
            <a:endParaRPr lang="en-US" altLang="ko-KR" sz="1200" dirty="0"/>
          </a:p>
          <a:p>
            <a:pPr algn="ctr"/>
            <a:r>
              <a:rPr lang="ko-KR" altLang="en-US" sz="1200" dirty="0"/>
              <a:t>신문고</a:t>
            </a:r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3185819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8B9DDEF7-55EF-9ECE-1F36-659D2469626A}"/>
              </a:ext>
            </a:extLst>
          </p:cNvPr>
          <p:cNvSpPr/>
          <p:nvPr/>
        </p:nvSpPr>
        <p:spPr>
          <a:xfrm>
            <a:off x="182880" y="152401"/>
            <a:ext cx="11826240" cy="6553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066A3FA-6C41-52F8-C26E-58ACC7E71CC0}"/>
              </a:ext>
            </a:extLst>
          </p:cNvPr>
          <p:cNvCxnSpPr/>
          <p:nvPr/>
        </p:nvCxnSpPr>
        <p:spPr>
          <a:xfrm>
            <a:off x="182880" y="661851"/>
            <a:ext cx="1182624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타원 93">
            <a:extLst>
              <a:ext uri="{FF2B5EF4-FFF2-40B4-BE49-F238E27FC236}">
                <a16:creationId xmlns:a16="http://schemas.microsoft.com/office/drawing/2014/main" id="{86728CB0-7A0B-9ED7-E73F-302CC02744B9}"/>
              </a:ext>
            </a:extLst>
          </p:cNvPr>
          <p:cNvSpPr/>
          <p:nvPr/>
        </p:nvSpPr>
        <p:spPr>
          <a:xfrm>
            <a:off x="9139182" y="4730693"/>
            <a:ext cx="720000" cy="7200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업무</a:t>
            </a:r>
            <a:endParaRPr lang="en-US" altLang="ko-KR" sz="1200" dirty="0"/>
          </a:p>
          <a:p>
            <a:pPr algn="ctr"/>
            <a:r>
              <a:rPr lang="ko-KR" altLang="en-US" sz="1200" dirty="0"/>
              <a:t>종료</a:t>
            </a:r>
          </a:p>
        </p:txBody>
      </p:sp>
      <p:cxnSp>
        <p:nvCxnSpPr>
          <p:cNvPr id="108" name="연결선: 꺾임 107">
            <a:extLst>
              <a:ext uri="{FF2B5EF4-FFF2-40B4-BE49-F238E27FC236}">
                <a16:creationId xmlns:a16="http://schemas.microsoft.com/office/drawing/2014/main" id="{263A3482-5D47-CD7E-CF56-58E2DC1C7175}"/>
              </a:ext>
            </a:extLst>
          </p:cNvPr>
          <p:cNvCxnSpPr>
            <a:cxnSpLocks/>
            <a:stCxn id="29" idx="3"/>
            <a:endCxn id="94" idx="2"/>
          </p:cNvCxnSpPr>
          <p:nvPr/>
        </p:nvCxnSpPr>
        <p:spPr>
          <a:xfrm>
            <a:off x="4352253" y="4365744"/>
            <a:ext cx="4786929" cy="724949"/>
          </a:xfrm>
          <a:prstGeom prst="bentConnector3">
            <a:avLst>
              <a:gd name="adj1" fmla="val 4078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75796BAC-72A8-9EC8-D16B-B1381FBFF71B}"/>
              </a:ext>
            </a:extLst>
          </p:cNvPr>
          <p:cNvSpPr txBox="1"/>
          <p:nvPr/>
        </p:nvSpPr>
        <p:spPr>
          <a:xfrm>
            <a:off x="5120640" y="243836"/>
            <a:ext cx="2289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외부연계 관리 </a:t>
            </a:r>
            <a:r>
              <a:rPr lang="en-US" altLang="ko-KR" dirty="0"/>
              <a:t>(2/2)</a:t>
            </a:r>
            <a:endParaRPr lang="ko-KR" altLang="en-US" dirty="0"/>
          </a:p>
        </p:txBody>
      </p:sp>
      <p:sp>
        <p:nvSpPr>
          <p:cNvPr id="128" name="직사각형 127">
            <a:extLst>
              <a:ext uri="{FF2B5EF4-FFF2-40B4-BE49-F238E27FC236}">
                <a16:creationId xmlns:a16="http://schemas.microsoft.com/office/drawing/2014/main" id="{18979929-431D-8C31-CEC4-C2E96B5A14C2}"/>
              </a:ext>
            </a:extLst>
          </p:cNvPr>
          <p:cNvSpPr/>
          <p:nvPr/>
        </p:nvSpPr>
        <p:spPr>
          <a:xfrm>
            <a:off x="2479794" y="1564555"/>
            <a:ext cx="6659388" cy="213402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1" name="순서도: 판단 130">
            <a:extLst>
              <a:ext uri="{FF2B5EF4-FFF2-40B4-BE49-F238E27FC236}">
                <a16:creationId xmlns:a16="http://schemas.microsoft.com/office/drawing/2014/main" id="{2DE2A1E2-C2BE-AE1C-A699-275D39785058}"/>
              </a:ext>
            </a:extLst>
          </p:cNvPr>
          <p:cNvSpPr/>
          <p:nvPr/>
        </p:nvSpPr>
        <p:spPr>
          <a:xfrm>
            <a:off x="2733495" y="2774551"/>
            <a:ext cx="1800000" cy="720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계도대상</a:t>
            </a:r>
            <a:endParaRPr lang="en-US" altLang="ko-KR" sz="1200" dirty="0"/>
          </a:p>
          <a:p>
            <a:pPr algn="ctr"/>
            <a:r>
              <a:rPr lang="ko-KR" altLang="en-US" sz="1200" dirty="0"/>
              <a:t>자료</a:t>
            </a:r>
            <a:endParaRPr lang="en-US" altLang="ko-KR" sz="1200" dirty="0"/>
          </a:p>
        </p:txBody>
      </p:sp>
      <p:sp>
        <p:nvSpPr>
          <p:cNvPr id="132" name="순서도: 판단 131">
            <a:extLst>
              <a:ext uri="{FF2B5EF4-FFF2-40B4-BE49-F238E27FC236}">
                <a16:creationId xmlns:a16="http://schemas.microsoft.com/office/drawing/2014/main" id="{C49DBDE2-A397-B038-9327-08458FAB95EA}"/>
              </a:ext>
            </a:extLst>
          </p:cNvPr>
          <p:cNvSpPr/>
          <p:nvPr/>
        </p:nvSpPr>
        <p:spPr>
          <a:xfrm>
            <a:off x="4909488" y="2774551"/>
            <a:ext cx="1800000" cy="720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서손대상</a:t>
            </a:r>
            <a:endParaRPr lang="en-US" altLang="ko-KR" sz="1200" dirty="0"/>
          </a:p>
          <a:p>
            <a:pPr algn="ctr"/>
            <a:r>
              <a:rPr lang="ko-KR" altLang="en-US" sz="1200" dirty="0"/>
              <a:t>자료</a:t>
            </a:r>
            <a:endParaRPr lang="en-US" altLang="ko-KR" sz="1200" dirty="0"/>
          </a:p>
        </p:txBody>
      </p:sp>
      <p:sp>
        <p:nvSpPr>
          <p:cNvPr id="133" name="순서도: 판단 132">
            <a:extLst>
              <a:ext uri="{FF2B5EF4-FFF2-40B4-BE49-F238E27FC236}">
                <a16:creationId xmlns:a16="http://schemas.microsoft.com/office/drawing/2014/main" id="{30DE4266-BA98-B41F-1599-B77E7841D93D}"/>
              </a:ext>
            </a:extLst>
          </p:cNvPr>
          <p:cNvSpPr/>
          <p:nvPr/>
        </p:nvSpPr>
        <p:spPr>
          <a:xfrm>
            <a:off x="7085481" y="2768257"/>
            <a:ext cx="1800000" cy="720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민원회수</a:t>
            </a:r>
            <a:endParaRPr lang="en-US" altLang="ko-KR" sz="1200" dirty="0"/>
          </a:p>
        </p:txBody>
      </p:sp>
      <p:sp>
        <p:nvSpPr>
          <p:cNvPr id="134" name="사각형: 둥근 모서리 133">
            <a:extLst>
              <a:ext uri="{FF2B5EF4-FFF2-40B4-BE49-F238E27FC236}">
                <a16:creationId xmlns:a16="http://schemas.microsoft.com/office/drawing/2014/main" id="{272B152F-0223-2208-74F0-A7D7BFB70515}"/>
              </a:ext>
            </a:extLst>
          </p:cNvPr>
          <p:cNvSpPr/>
          <p:nvPr/>
        </p:nvSpPr>
        <p:spPr>
          <a:xfrm>
            <a:off x="5089488" y="1695003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사진자료 대사</a:t>
            </a:r>
            <a:endParaRPr lang="en-US" altLang="ko-KR" sz="1200" dirty="0"/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9524E44C-5822-F22E-A99F-6919B84E76C3}"/>
              </a:ext>
            </a:extLst>
          </p:cNvPr>
          <p:cNvSpPr/>
          <p:nvPr/>
        </p:nvSpPr>
        <p:spPr>
          <a:xfrm>
            <a:off x="2912253" y="4005744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비부과</a:t>
            </a:r>
            <a:endParaRPr lang="en-US" altLang="ko-KR" sz="1200" dirty="0"/>
          </a:p>
          <a:p>
            <a:pPr algn="ctr"/>
            <a:r>
              <a:rPr lang="en-US" altLang="ko-KR" sz="1200" dirty="0"/>
              <a:t>(</a:t>
            </a:r>
            <a:r>
              <a:rPr lang="ko-KR" altLang="en-US" sz="1200" dirty="0"/>
              <a:t>계도</a:t>
            </a:r>
            <a:r>
              <a:rPr lang="en-US" altLang="ko-KR" sz="1200" dirty="0"/>
              <a:t>)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E871B929-27BD-BFF9-1172-43091351FC2F}"/>
              </a:ext>
            </a:extLst>
          </p:cNvPr>
          <p:cNvSpPr/>
          <p:nvPr/>
        </p:nvSpPr>
        <p:spPr>
          <a:xfrm>
            <a:off x="5089487" y="4003470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비부과</a:t>
            </a:r>
            <a:endParaRPr lang="en-US" altLang="ko-KR" sz="1200" dirty="0"/>
          </a:p>
          <a:p>
            <a:pPr algn="ctr"/>
            <a:r>
              <a:rPr lang="en-US" altLang="ko-KR" sz="1200" dirty="0"/>
              <a:t>(</a:t>
            </a:r>
            <a:r>
              <a:rPr lang="ko-KR" altLang="en-US" sz="1200" dirty="0" err="1"/>
              <a:t>서손</a:t>
            </a:r>
            <a:r>
              <a:rPr lang="en-US" altLang="ko-KR" sz="1200" dirty="0"/>
              <a:t>)</a:t>
            </a: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531C4A4D-191D-A2E0-B733-E6CE3AB49B60}"/>
              </a:ext>
            </a:extLst>
          </p:cNvPr>
          <p:cNvSpPr/>
          <p:nvPr/>
        </p:nvSpPr>
        <p:spPr>
          <a:xfrm>
            <a:off x="7265479" y="4003468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비부과</a:t>
            </a:r>
            <a:endParaRPr lang="en-US" altLang="ko-KR" sz="1200" dirty="0"/>
          </a:p>
          <a:p>
            <a:pPr algn="ctr"/>
            <a:r>
              <a:rPr lang="en-US" altLang="ko-KR" sz="1200" dirty="0"/>
              <a:t>(</a:t>
            </a:r>
            <a:r>
              <a:rPr lang="ko-KR" altLang="en-US" sz="1200" dirty="0" err="1"/>
              <a:t>서손</a:t>
            </a:r>
            <a:r>
              <a:rPr lang="en-US" altLang="ko-KR" sz="1200" dirty="0"/>
              <a:t>)</a:t>
            </a:r>
          </a:p>
        </p:txBody>
      </p:sp>
      <p:sp>
        <p:nvSpPr>
          <p:cNvPr id="2" name="타원 1">
            <a:extLst>
              <a:ext uri="{FF2B5EF4-FFF2-40B4-BE49-F238E27FC236}">
                <a16:creationId xmlns:a16="http://schemas.microsoft.com/office/drawing/2014/main" id="{2FF5360A-FE45-361B-BB93-E2A8B70C2ECC}"/>
              </a:ext>
            </a:extLst>
          </p:cNvPr>
          <p:cNvSpPr/>
          <p:nvPr/>
        </p:nvSpPr>
        <p:spPr>
          <a:xfrm>
            <a:off x="864000" y="1008314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계속</a:t>
            </a:r>
            <a:r>
              <a:rPr lang="en-US" altLang="ko-KR" sz="1200" dirty="0"/>
              <a:t>1</a:t>
            </a:r>
            <a:endParaRPr lang="ko-KR" altLang="en-US" sz="1200" dirty="0"/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DDD0D152-6240-70EB-961C-FEC2FACD5B08}"/>
              </a:ext>
            </a:extLst>
          </p:cNvPr>
          <p:cNvSpPr/>
          <p:nvPr/>
        </p:nvSpPr>
        <p:spPr>
          <a:xfrm>
            <a:off x="864000" y="4400107"/>
            <a:ext cx="720000" cy="72000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ESB</a:t>
            </a:r>
          </a:p>
          <a:p>
            <a:pPr algn="ctr"/>
            <a:r>
              <a:rPr lang="ko-KR" altLang="en-US" sz="1200" dirty="0"/>
              <a:t>연계</a:t>
            </a:r>
            <a:endParaRPr lang="en-US" altLang="ko-KR" sz="1200" dirty="0"/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06C601D2-2086-2129-2DD9-602DF5C45A5D}"/>
              </a:ext>
            </a:extLst>
          </p:cNvPr>
          <p:cNvSpPr/>
          <p:nvPr/>
        </p:nvSpPr>
        <p:spPr>
          <a:xfrm>
            <a:off x="864000" y="5756006"/>
            <a:ext cx="720000" cy="72000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XML</a:t>
            </a:r>
          </a:p>
          <a:p>
            <a:pPr algn="ctr"/>
            <a:r>
              <a:rPr lang="ko-KR" altLang="en-US" sz="1200" dirty="0"/>
              <a:t>파일</a:t>
            </a:r>
            <a:endParaRPr lang="en-US" altLang="ko-KR" sz="1200" dirty="0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D74A483B-46FC-A21F-B4FD-88B18BFADE55}"/>
              </a:ext>
            </a:extLst>
          </p:cNvPr>
          <p:cNvSpPr/>
          <p:nvPr/>
        </p:nvSpPr>
        <p:spPr>
          <a:xfrm>
            <a:off x="2909303" y="5752914"/>
            <a:ext cx="1440001" cy="7200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국민신문고 연계</a:t>
            </a:r>
            <a:endParaRPr lang="en-US" altLang="ko-KR" sz="1200" dirty="0"/>
          </a:p>
          <a:p>
            <a:pPr algn="ctr"/>
            <a:r>
              <a:rPr lang="en-US" altLang="ko-KR" sz="1200" dirty="0" err="1"/>
              <a:t>CP_SMG_InOut</a:t>
            </a:r>
            <a:endParaRPr lang="en-US" altLang="ko-KR" sz="1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F9E498-9816-5D97-9849-BFA0C6A7282B}"/>
              </a:ext>
            </a:extLst>
          </p:cNvPr>
          <p:cNvSpPr txBox="1"/>
          <p:nvPr/>
        </p:nvSpPr>
        <p:spPr>
          <a:xfrm>
            <a:off x="1357088" y="5315019"/>
            <a:ext cx="6880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EPOUGB</a:t>
            </a:r>
            <a:endParaRPr lang="ko-KR" altLang="en-US" sz="1000" dirty="0"/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5337C8B6-2885-8C1F-4921-22A16001FE84}"/>
              </a:ext>
            </a:extLst>
          </p:cNvPr>
          <p:cNvCxnSpPr>
            <a:cxnSpLocks/>
            <a:stCxn id="5" idx="0"/>
            <a:endCxn id="4" idx="4"/>
          </p:cNvCxnSpPr>
          <p:nvPr/>
        </p:nvCxnSpPr>
        <p:spPr>
          <a:xfrm flipV="1">
            <a:off x="1224000" y="5120107"/>
            <a:ext cx="0" cy="635899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57C5F9F5-DDA8-BBA9-D07E-EB5492FE7727}"/>
              </a:ext>
            </a:extLst>
          </p:cNvPr>
          <p:cNvCxnSpPr>
            <a:cxnSpLocks/>
            <a:stCxn id="4" idx="0"/>
            <a:endCxn id="66" idx="4"/>
          </p:cNvCxnSpPr>
          <p:nvPr/>
        </p:nvCxnSpPr>
        <p:spPr>
          <a:xfrm flipH="1" flipV="1">
            <a:off x="1220645" y="3505011"/>
            <a:ext cx="3355" cy="895096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연결선: 꺾임 35">
            <a:extLst>
              <a:ext uri="{FF2B5EF4-FFF2-40B4-BE49-F238E27FC236}">
                <a16:creationId xmlns:a16="http://schemas.microsoft.com/office/drawing/2014/main" id="{4A68362F-0CC1-DDCB-7D4B-323BE64E115D}"/>
              </a:ext>
            </a:extLst>
          </p:cNvPr>
          <p:cNvCxnSpPr>
            <a:cxnSpLocks/>
            <a:stCxn id="2" idx="6"/>
            <a:endCxn id="134" idx="0"/>
          </p:cNvCxnSpPr>
          <p:nvPr/>
        </p:nvCxnSpPr>
        <p:spPr>
          <a:xfrm>
            <a:off x="1584000" y="1368314"/>
            <a:ext cx="4225488" cy="326689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타원 50">
            <a:extLst>
              <a:ext uri="{FF2B5EF4-FFF2-40B4-BE49-F238E27FC236}">
                <a16:creationId xmlns:a16="http://schemas.microsoft.com/office/drawing/2014/main" id="{9EFB2DA6-8E67-6A72-1F3D-F4193F787AAD}"/>
              </a:ext>
            </a:extLst>
          </p:cNvPr>
          <p:cNvSpPr/>
          <p:nvPr/>
        </p:nvSpPr>
        <p:spPr>
          <a:xfrm>
            <a:off x="10689821" y="576000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계속</a:t>
            </a:r>
            <a:r>
              <a:rPr lang="en-US" altLang="ko-KR" sz="1200" dirty="0"/>
              <a:t>2</a:t>
            </a:r>
            <a:endParaRPr lang="ko-KR" altLang="en-US" sz="1200" dirty="0"/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68989F38-5BE7-1928-85F8-9B69761BD32C}"/>
              </a:ext>
            </a:extLst>
          </p:cNvPr>
          <p:cNvCxnSpPr>
            <a:cxnSpLocks/>
            <a:stCxn id="6" idx="1"/>
            <a:endCxn id="5" idx="6"/>
          </p:cNvCxnSpPr>
          <p:nvPr/>
        </p:nvCxnSpPr>
        <p:spPr>
          <a:xfrm flipH="1">
            <a:off x="1584000" y="6112914"/>
            <a:ext cx="1325303" cy="3092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연결선: 꺾임 94">
            <a:extLst>
              <a:ext uri="{FF2B5EF4-FFF2-40B4-BE49-F238E27FC236}">
                <a16:creationId xmlns:a16="http://schemas.microsoft.com/office/drawing/2014/main" id="{755EF48C-B8F2-B1F7-5895-817002521178}"/>
              </a:ext>
            </a:extLst>
          </p:cNvPr>
          <p:cNvCxnSpPr>
            <a:cxnSpLocks/>
            <a:stCxn id="134" idx="2"/>
            <a:endCxn id="131" idx="0"/>
          </p:cNvCxnSpPr>
          <p:nvPr/>
        </p:nvCxnSpPr>
        <p:spPr>
          <a:xfrm rot="5400000">
            <a:off x="4541718" y="1506781"/>
            <a:ext cx="359548" cy="2175993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연결선: 꺾임 97">
            <a:extLst>
              <a:ext uri="{FF2B5EF4-FFF2-40B4-BE49-F238E27FC236}">
                <a16:creationId xmlns:a16="http://schemas.microsoft.com/office/drawing/2014/main" id="{A2C85A90-3769-4966-5599-312293C4566A}"/>
              </a:ext>
            </a:extLst>
          </p:cNvPr>
          <p:cNvCxnSpPr>
            <a:cxnSpLocks/>
            <a:stCxn id="134" idx="2"/>
            <a:endCxn id="133" idx="0"/>
          </p:cNvCxnSpPr>
          <p:nvPr/>
        </p:nvCxnSpPr>
        <p:spPr>
          <a:xfrm rot="16200000" flipH="1">
            <a:off x="6720857" y="1503633"/>
            <a:ext cx="353254" cy="2175993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직선 화살표 연결선 100">
            <a:extLst>
              <a:ext uri="{FF2B5EF4-FFF2-40B4-BE49-F238E27FC236}">
                <a16:creationId xmlns:a16="http://schemas.microsoft.com/office/drawing/2014/main" id="{55C635A5-E5DD-8911-7796-A6E5CB8A5747}"/>
              </a:ext>
            </a:extLst>
          </p:cNvPr>
          <p:cNvCxnSpPr>
            <a:cxnSpLocks/>
            <a:stCxn id="134" idx="2"/>
            <a:endCxn id="132" idx="0"/>
          </p:cNvCxnSpPr>
          <p:nvPr/>
        </p:nvCxnSpPr>
        <p:spPr>
          <a:xfrm>
            <a:off x="5809488" y="2415003"/>
            <a:ext cx="0" cy="35954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>
            <a:extLst>
              <a:ext uri="{FF2B5EF4-FFF2-40B4-BE49-F238E27FC236}">
                <a16:creationId xmlns:a16="http://schemas.microsoft.com/office/drawing/2014/main" id="{519420E9-877B-5BE1-75DB-61EDAD61B6AF}"/>
              </a:ext>
            </a:extLst>
          </p:cNvPr>
          <p:cNvSpPr txBox="1"/>
          <p:nvPr/>
        </p:nvSpPr>
        <p:spPr>
          <a:xfrm>
            <a:off x="4372309" y="3139624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9D4BAA18-485C-3247-3FAB-E5C97B61A33E}"/>
              </a:ext>
            </a:extLst>
          </p:cNvPr>
          <p:cNvSpPr txBox="1"/>
          <p:nvPr/>
        </p:nvSpPr>
        <p:spPr>
          <a:xfrm>
            <a:off x="3640787" y="3433358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Y</a:t>
            </a:r>
            <a:endParaRPr lang="ko-KR" altLang="en-US" sz="1200" dirty="0"/>
          </a:p>
        </p:txBody>
      </p:sp>
      <p:cxnSp>
        <p:nvCxnSpPr>
          <p:cNvPr id="120" name="직선 화살표 연결선 119">
            <a:extLst>
              <a:ext uri="{FF2B5EF4-FFF2-40B4-BE49-F238E27FC236}">
                <a16:creationId xmlns:a16="http://schemas.microsoft.com/office/drawing/2014/main" id="{4F9657C1-FD5C-E796-C43D-41F7812A081F}"/>
              </a:ext>
            </a:extLst>
          </p:cNvPr>
          <p:cNvCxnSpPr>
            <a:cxnSpLocks/>
            <a:stCxn id="132" idx="3"/>
            <a:endCxn id="133" idx="1"/>
          </p:cNvCxnSpPr>
          <p:nvPr/>
        </p:nvCxnSpPr>
        <p:spPr>
          <a:xfrm flipV="1">
            <a:off x="6709488" y="3128257"/>
            <a:ext cx="375993" cy="629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직선 화살표 연결선 146">
            <a:extLst>
              <a:ext uri="{FF2B5EF4-FFF2-40B4-BE49-F238E27FC236}">
                <a16:creationId xmlns:a16="http://schemas.microsoft.com/office/drawing/2014/main" id="{D419F5F4-D047-2384-7717-6787E0B6DA2E}"/>
              </a:ext>
            </a:extLst>
          </p:cNvPr>
          <p:cNvCxnSpPr>
            <a:cxnSpLocks/>
            <a:stCxn id="131" idx="3"/>
            <a:endCxn id="132" idx="1"/>
          </p:cNvCxnSpPr>
          <p:nvPr/>
        </p:nvCxnSpPr>
        <p:spPr>
          <a:xfrm>
            <a:off x="4533495" y="3134551"/>
            <a:ext cx="375993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직선 화살표 연결선 149">
            <a:extLst>
              <a:ext uri="{FF2B5EF4-FFF2-40B4-BE49-F238E27FC236}">
                <a16:creationId xmlns:a16="http://schemas.microsoft.com/office/drawing/2014/main" id="{2293F1CB-789B-470D-C793-8E51157E6005}"/>
              </a:ext>
            </a:extLst>
          </p:cNvPr>
          <p:cNvCxnSpPr>
            <a:cxnSpLocks/>
            <a:stCxn id="132" idx="2"/>
            <a:endCxn id="31" idx="0"/>
          </p:cNvCxnSpPr>
          <p:nvPr/>
        </p:nvCxnSpPr>
        <p:spPr>
          <a:xfrm flipH="1">
            <a:off x="5809487" y="3494551"/>
            <a:ext cx="1" cy="50891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직선 화살표 연결선 152">
            <a:extLst>
              <a:ext uri="{FF2B5EF4-FFF2-40B4-BE49-F238E27FC236}">
                <a16:creationId xmlns:a16="http://schemas.microsoft.com/office/drawing/2014/main" id="{191247AD-7623-0E4E-9C20-4B112762A860}"/>
              </a:ext>
            </a:extLst>
          </p:cNvPr>
          <p:cNvCxnSpPr>
            <a:cxnSpLocks/>
            <a:stCxn id="131" idx="2"/>
            <a:endCxn id="29" idx="0"/>
          </p:cNvCxnSpPr>
          <p:nvPr/>
        </p:nvCxnSpPr>
        <p:spPr>
          <a:xfrm flipH="1">
            <a:off x="3632253" y="3494551"/>
            <a:ext cx="1242" cy="51119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직선 화살표 연결선 153">
            <a:extLst>
              <a:ext uri="{FF2B5EF4-FFF2-40B4-BE49-F238E27FC236}">
                <a16:creationId xmlns:a16="http://schemas.microsoft.com/office/drawing/2014/main" id="{E61ADE07-D5CB-D99B-DC4D-25FB4FD4BCCD}"/>
              </a:ext>
            </a:extLst>
          </p:cNvPr>
          <p:cNvCxnSpPr>
            <a:cxnSpLocks/>
            <a:stCxn id="133" idx="2"/>
            <a:endCxn id="32" idx="0"/>
          </p:cNvCxnSpPr>
          <p:nvPr/>
        </p:nvCxnSpPr>
        <p:spPr>
          <a:xfrm flipH="1">
            <a:off x="7985479" y="3488257"/>
            <a:ext cx="2" cy="51521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TextBox 158">
            <a:extLst>
              <a:ext uri="{FF2B5EF4-FFF2-40B4-BE49-F238E27FC236}">
                <a16:creationId xmlns:a16="http://schemas.microsoft.com/office/drawing/2014/main" id="{63B85D47-CEB3-91BA-2E31-0DF5706899E0}"/>
              </a:ext>
            </a:extLst>
          </p:cNvPr>
          <p:cNvSpPr txBox="1"/>
          <p:nvPr/>
        </p:nvSpPr>
        <p:spPr>
          <a:xfrm>
            <a:off x="6547477" y="3144242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831A17BD-0362-5D8B-A5CA-0FBB02254FCE}"/>
              </a:ext>
            </a:extLst>
          </p:cNvPr>
          <p:cNvSpPr txBox="1"/>
          <p:nvPr/>
        </p:nvSpPr>
        <p:spPr>
          <a:xfrm>
            <a:off x="5822965" y="3428681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Y</a:t>
            </a:r>
            <a:endParaRPr lang="ko-KR" altLang="en-US" sz="1200" dirty="0"/>
          </a:p>
        </p:txBody>
      </p:sp>
      <p:cxnSp>
        <p:nvCxnSpPr>
          <p:cNvPr id="161" name="연결선: 꺾임 160">
            <a:extLst>
              <a:ext uri="{FF2B5EF4-FFF2-40B4-BE49-F238E27FC236}">
                <a16:creationId xmlns:a16="http://schemas.microsoft.com/office/drawing/2014/main" id="{EDBEE8C8-733A-4B48-EC12-9E6695B5DF8B}"/>
              </a:ext>
            </a:extLst>
          </p:cNvPr>
          <p:cNvCxnSpPr>
            <a:cxnSpLocks/>
            <a:stCxn id="133" idx="3"/>
            <a:endCxn id="179" idx="0"/>
          </p:cNvCxnSpPr>
          <p:nvPr/>
        </p:nvCxnSpPr>
        <p:spPr>
          <a:xfrm>
            <a:off x="8885481" y="3128257"/>
            <a:ext cx="2165889" cy="1394152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TextBox 163">
            <a:extLst>
              <a:ext uri="{FF2B5EF4-FFF2-40B4-BE49-F238E27FC236}">
                <a16:creationId xmlns:a16="http://schemas.microsoft.com/office/drawing/2014/main" id="{974607CB-D605-47D4-E4E1-34836B6F76CF}"/>
              </a:ext>
            </a:extLst>
          </p:cNvPr>
          <p:cNvSpPr txBox="1"/>
          <p:nvPr/>
        </p:nvSpPr>
        <p:spPr>
          <a:xfrm>
            <a:off x="8722645" y="3139627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8550A1DD-F8E9-4509-9F01-39F5EE6C287D}"/>
              </a:ext>
            </a:extLst>
          </p:cNvPr>
          <p:cNvSpPr txBox="1"/>
          <p:nvPr/>
        </p:nvSpPr>
        <p:spPr>
          <a:xfrm>
            <a:off x="7998133" y="3424066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Y</a:t>
            </a:r>
            <a:endParaRPr lang="ko-KR" altLang="en-US" sz="1200" dirty="0"/>
          </a:p>
        </p:txBody>
      </p:sp>
      <p:sp>
        <p:nvSpPr>
          <p:cNvPr id="179" name="사각형: 둥근 모서리 178">
            <a:extLst>
              <a:ext uri="{FF2B5EF4-FFF2-40B4-BE49-F238E27FC236}">
                <a16:creationId xmlns:a16="http://schemas.microsoft.com/office/drawing/2014/main" id="{2DA06BFA-BAB8-24C0-8694-807F1E5EABB5}"/>
              </a:ext>
            </a:extLst>
          </p:cNvPr>
          <p:cNvSpPr/>
          <p:nvPr/>
        </p:nvSpPr>
        <p:spPr>
          <a:xfrm>
            <a:off x="10331370" y="4522409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부과대상</a:t>
            </a:r>
            <a:endParaRPr lang="en-US" altLang="ko-KR" sz="1200" dirty="0"/>
          </a:p>
        </p:txBody>
      </p:sp>
      <p:cxnSp>
        <p:nvCxnSpPr>
          <p:cNvPr id="181" name="직선 화살표 연결선 180">
            <a:extLst>
              <a:ext uri="{FF2B5EF4-FFF2-40B4-BE49-F238E27FC236}">
                <a16:creationId xmlns:a16="http://schemas.microsoft.com/office/drawing/2014/main" id="{C240193F-AC52-22E6-556F-0E045D16F57F}"/>
              </a:ext>
            </a:extLst>
          </p:cNvPr>
          <p:cNvCxnSpPr>
            <a:cxnSpLocks/>
            <a:stCxn id="179" idx="2"/>
            <a:endCxn id="51" idx="0"/>
          </p:cNvCxnSpPr>
          <p:nvPr/>
        </p:nvCxnSpPr>
        <p:spPr>
          <a:xfrm flipH="1">
            <a:off x="11049821" y="5242409"/>
            <a:ext cx="1549" cy="51759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연결선: 꺾임 197">
            <a:extLst>
              <a:ext uri="{FF2B5EF4-FFF2-40B4-BE49-F238E27FC236}">
                <a16:creationId xmlns:a16="http://schemas.microsoft.com/office/drawing/2014/main" id="{1D85925E-1C46-3B4D-0628-F7C46AC2BB4F}"/>
              </a:ext>
            </a:extLst>
          </p:cNvPr>
          <p:cNvCxnSpPr>
            <a:cxnSpLocks/>
            <a:stCxn id="31" idx="3"/>
            <a:endCxn id="94" idx="2"/>
          </p:cNvCxnSpPr>
          <p:nvPr/>
        </p:nvCxnSpPr>
        <p:spPr>
          <a:xfrm>
            <a:off x="6529487" y="4363470"/>
            <a:ext cx="2609695" cy="727223"/>
          </a:xfrm>
          <a:prstGeom prst="bentConnector3">
            <a:avLst>
              <a:gd name="adj1" fmla="val 8237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직선 화살표 연결선 209">
            <a:extLst>
              <a:ext uri="{FF2B5EF4-FFF2-40B4-BE49-F238E27FC236}">
                <a16:creationId xmlns:a16="http://schemas.microsoft.com/office/drawing/2014/main" id="{0F7A407C-FCC9-B781-1278-B74DEDDAEC6C}"/>
              </a:ext>
            </a:extLst>
          </p:cNvPr>
          <p:cNvCxnSpPr>
            <a:cxnSpLocks/>
            <a:stCxn id="292" idx="1"/>
            <a:endCxn id="6" idx="3"/>
          </p:cNvCxnSpPr>
          <p:nvPr/>
        </p:nvCxnSpPr>
        <p:spPr>
          <a:xfrm flipH="1" flipV="1">
            <a:off x="4349304" y="6112914"/>
            <a:ext cx="740181" cy="1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연결선: 꺾임 275">
            <a:extLst>
              <a:ext uri="{FF2B5EF4-FFF2-40B4-BE49-F238E27FC236}">
                <a16:creationId xmlns:a16="http://schemas.microsoft.com/office/drawing/2014/main" id="{FC1D7F9F-80E9-3E33-0629-3B86C79AC5EE}"/>
              </a:ext>
            </a:extLst>
          </p:cNvPr>
          <p:cNvCxnSpPr>
            <a:cxnSpLocks/>
            <a:stCxn id="179" idx="1"/>
            <a:endCxn id="292" idx="3"/>
          </p:cNvCxnSpPr>
          <p:nvPr/>
        </p:nvCxnSpPr>
        <p:spPr>
          <a:xfrm rot="10800000" flipV="1">
            <a:off x="6529486" y="4882409"/>
            <a:ext cx="3801885" cy="1230506"/>
          </a:xfrm>
          <a:prstGeom prst="bentConnector3">
            <a:avLst>
              <a:gd name="adj1" fmla="val 6271"/>
            </a:avLst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연결선: 꺾임 279">
            <a:extLst>
              <a:ext uri="{FF2B5EF4-FFF2-40B4-BE49-F238E27FC236}">
                <a16:creationId xmlns:a16="http://schemas.microsoft.com/office/drawing/2014/main" id="{0EDD9D16-6963-566A-507F-0225292D3D23}"/>
              </a:ext>
            </a:extLst>
          </p:cNvPr>
          <p:cNvCxnSpPr>
            <a:cxnSpLocks/>
            <a:stCxn id="32" idx="3"/>
            <a:endCxn id="94" idx="2"/>
          </p:cNvCxnSpPr>
          <p:nvPr/>
        </p:nvCxnSpPr>
        <p:spPr>
          <a:xfrm>
            <a:off x="8705479" y="4363468"/>
            <a:ext cx="433703" cy="727225"/>
          </a:xfrm>
          <a:prstGeom prst="bentConnector3">
            <a:avLst>
              <a:gd name="adj1" fmla="val 37222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2" name="사각형: 둥근 모서리 291">
            <a:extLst>
              <a:ext uri="{FF2B5EF4-FFF2-40B4-BE49-F238E27FC236}">
                <a16:creationId xmlns:a16="http://schemas.microsoft.com/office/drawing/2014/main" id="{759518A2-CCE3-E457-DBDC-F1AB99B7F8F9}"/>
              </a:ext>
            </a:extLst>
          </p:cNvPr>
          <p:cNvSpPr/>
          <p:nvPr/>
        </p:nvSpPr>
        <p:spPr>
          <a:xfrm>
            <a:off x="5089485" y="5752915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답변대기</a:t>
            </a:r>
            <a:endParaRPr lang="en-US" altLang="ko-KR" sz="1200" dirty="0"/>
          </a:p>
          <a:p>
            <a:pPr algn="ctr"/>
            <a:r>
              <a:rPr lang="ko-KR" altLang="en-US" sz="1200" dirty="0"/>
              <a:t>자료</a:t>
            </a:r>
            <a:endParaRPr lang="en-US" altLang="ko-KR" sz="1200" dirty="0"/>
          </a:p>
        </p:txBody>
      </p:sp>
      <p:cxnSp>
        <p:nvCxnSpPr>
          <p:cNvPr id="303" name="연결선: 꺾임 302">
            <a:extLst>
              <a:ext uri="{FF2B5EF4-FFF2-40B4-BE49-F238E27FC236}">
                <a16:creationId xmlns:a16="http://schemas.microsoft.com/office/drawing/2014/main" id="{1A67F415-AAB9-7075-193D-745DDB8AF9B8}"/>
              </a:ext>
            </a:extLst>
          </p:cNvPr>
          <p:cNvCxnSpPr>
            <a:cxnSpLocks/>
            <a:stCxn id="32" idx="2"/>
            <a:endCxn id="292" idx="0"/>
          </p:cNvCxnSpPr>
          <p:nvPr/>
        </p:nvCxnSpPr>
        <p:spPr>
          <a:xfrm rot="5400000">
            <a:off x="6382759" y="4150194"/>
            <a:ext cx="1029447" cy="2175994"/>
          </a:xfrm>
          <a:prstGeom prst="bentConnector3">
            <a:avLst>
              <a:gd name="adj1" fmla="val 63458"/>
            </a:avLst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연결선: 꺾임 306">
            <a:extLst>
              <a:ext uri="{FF2B5EF4-FFF2-40B4-BE49-F238E27FC236}">
                <a16:creationId xmlns:a16="http://schemas.microsoft.com/office/drawing/2014/main" id="{647D8310-D556-9C2A-ED41-5346E339FBD1}"/>
              </a:ext>
            </a:extLst>
          </p:cNvPr>
          <p:cNvCxnSpPr>
            <a:cxnSpLocks/>
            <a:stCxn id="29" idx="2"/>
            <a:endCxn id="292" idx="0"/>
          </p:cNvCxnSpPr>
          <p:nvPr/>
        </p:nvCxnSpPr>
        <p:spPr>
          <a:xfrm rot="16200000" flipH="1">
            <a:off x="4207284" y="4150713"/>
            <a:ext cx="1027171" cy="2177232"/>
          </a:xfrm>
          <a:prstGeom prst="bentConnector3">
            <a:avLst>
              <a:gd name="adj1" fmla="val 62589"/>
            </a:avLst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D545E266-7C15-FFBF-5085-0A0F592AA4AD}"/>
              </a:ext>
            </a:extLst>
          </p:cNvPr>
          <p:cNvCxnSpPr>
            <a:cxnSpLocks/>
            <a:stCxn id="31" idx="2"/>
            <a:endCxn id="292" idx="0"/>
          </p:cNvCxnSpPr>
          <p:nvPr/>
        </p:nvCxnSpPr>
        <p:spPr>
          <a:xfrm flipH="1">
            <a:off x="5809485" y="4723470"/>
            <a:ext cx="2" cy="1029445"/>
          </a:xfrm>
          <a:prstGeom prst="straightConnector1">
            <a:avLst/>
          </a:prstGeom>
          <a:ln w="28575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타원 65">
            <a:extLst>
              <a:ext uri="{FF2B5EF4-FFF2-40B4-BE49-F238E27FC236}">
                <a16:creationId xmlns:a16="http://schemas.microsoft.com/office/drawing/2014/main" id="{D9D878F3-E65F-1A46-D34C-6C5605786DCF}"/>
              </a:ext>
            </a:extLst>
          </p:cNvPr>
          <p:cNvSpPr/>
          <p:nvPr/>
        </p:nvSpPr>
        <p:spPr>
          <a:xfrm>
            <a:off x="752645" y="2569011"/>
            <a:ext cx="936000" cy="936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국민</a:t>
            </a:r>
            <a:endParaRPr lang="en-US" altLang="ko-KR" sz="1200" dirty="0"/>
          </a:p>
          <a:p>
            <a:pPr algn="ctr"/>
            <a:r>
              <a:rPr lang="ko-KR" altLang="en-US" sz="1200" dirty="0"/>
              <a:t>신문고</a:t>
            </a:r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2089827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4CDCDF66-FED4-49C6-43A5-CF1A41250576}"/>
              </a:ext>
            </a:extLst>
          </p:cNvPr>
          <p:cNvSpPr/>
          <p:nvPr/>
        </p:nvSpPr>
        <p:spPr>
          <a:xfrm>
            <a:off x="7246177" y="3286831"/>
            <a:ext cx="2218860" cy="3193168"/>
          </a:xfrm>
          <a:prstGeom prst="rect">
            <a:avLst/>
          </a:prstGeom>
          <a:solidFill>
            <a:schemeClr val="accent4"/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B9DDEF7-55EF-9ECE-1F36-659D2469626A}"/>
              </a:ext>
            </a:extLst>
          </p:cNvPr>
          <p:cNvSpPr/>
          <p:nvPr/>
        </p:nvSpPr>
        <p:spPr>
          <a:xfrm>
            <a:off x="182880" y="152401"/>
            <a:ext cx="11826240" cy="6553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066A3FA-6C41-52F8-C26E-58ACC7E71CC0}"/>
              </a:ext>
            </a:extLst>
          </p:cNvPr>
          <p:cNvCxnSpPr/>
          <p:nvPr/>
        </p:nvCxnSpPr>
        <p:spPr>
          <a:xfrm>
            <a:off x="182880" y="661851"/>
            <a:ext cx="1182624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75796BAC-72A8-9EC8-D16B-B1381FBFF71B}"/>
              </a:ext>
            </a:extLst>
          </p:cNvPr>
          <p:cNvSpPr txBox="1"/>
          <p:nvPr/>
        </p:nvSpPr>
        <p:spPr>
          <a:xfrm>
            <a:off x="5120640" y="243836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단속 관리</a:t>
            </a:r>
          </a:p>
        </p:txBody>
      </p: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E95F6150-C83D-13A5-94D5-6A03397DCE0B}"/>
              </a:ext>
            </a:extLst>
          </p:cNvPr>
          <p:cNvCxnSpPr>
            <a:cxnSpLocks/>
            <a:stCxn id="26" idx="0"/>
            <a:endCxn id="25" idx="2"/>
          </p:cNvCxnSpPr>
          <p:nvPr/>
        </p:nvCxnSpPr>
        <p:spPr>
          <a:xfrm flipV="1">
            <a:off x="3720851" y="4232371"/>
            <a:ext cx="0" cy="8757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타원 1">
            <a:extLst>
              <a:ext uri="{FF2B5EF4-FFF2-40B4-BE49-F238E27FC236}">
                <a16:creationId xmlns:a16="http://schemas.microsoft.com/office/drawing/2014/main" id="{818F5622-B9B3-446F-93BF-E5144331A177}"/>
              </a:ext>
            </a:extLst>
          </p:cNvPr>
          <p:cNvSpPr/>
          <p:nvPr/>
        </p:nvSpPr>
        <p:spPr>
          <a:xfrm>
            <a:off x="864000" y="1008314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계속</a:t>
            </a:r>
            <a:r>
              <a:rPr lang="en-US" altLang="ko-KR" sz="1200" dirty="0"/>
              <a:t>2</a:t>
            </a:r>
            <a:endParaRPr lang="ko-KR" altLang="en-US" sz="1200" dirty="0"/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A6D332D1-5329-1E78-DAB5-FF58659D58B3}"/>
              </a:ext>
            </a:extLst>
          </p:cNvPr>
          <p:cNvSpPr/>
          <p:nvPr/>
        </p:nvSpPr>
        <p:spPr>
          <a:xfrm>
            <a:off x="10044143" y="2220370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과태료 대상</a:t>
            </a:r>
            <a:endParaRPr lang="en-US" altLang="ko-KR" sz="1200" dirty="0"/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8F60805F-7352-E06F-C4F5-680A5AF51CB5}"/>
              </a:ext>
            </a:extLst>
          </p:cNvPr>
          <p:cNvSpPr/>
          <p:nvPr/>
        </p:nvSpPr>
        <p:spPr>
          <a:xfrm>
            <a:off x="3000851" y="3512371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차적연계</a:t>
            </a:r>
            <a:endParaRPr lang="en-US" altLang="ko-KR" sz="1200" dirty="0"/>
          </a:p>
          <a:p>
            <a:pPr algn="ctr"/>
            <a:r>
              <a:rPr lang="ko-KR" altLang="en-US" sz="1200" dirty="0"/>
              <a:t>요청</a:t>
            </a:r>
            <a:endParaRPr lang="en-US" altLang="ko-KR" sz="1200" dirty="0"/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F4CBCD6D-8DF0-DDDD-152C-EC17F1932F63}"/>
              </a:ext>
            </a:extLst>
          </p:cNvPr>
          <p:cNvSpPr/>
          <p:nvPr/>
        </p:nvSpPr>
        <p:spPr>
          <a:xfrm>
            <a:off x="3000851" y="5108117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수기자료</a:t>
            </a:r>
            <a:endParaRPr lang="en-US" altLang="ko-KR" sz="1200" dirty="0"/>
          </a:p>
          <a:p>
            <a:pPr algn="ctr"/>
            <a:r>
              <a:rPr lang="ko-KR" altLang="en-US" sz="1200" dirty="0"/>
              <a:t>입력</a:t>
            </a:r>
            <a:endParaRPr lang="en-US" altLang="ko-KR" sz="1200" dirty="0"/>
          </a:p>
        </p:txBody>
      </p: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EDC71055-AC90-E635-21DD-0AE2E315EF9A}"/>
              </a:ext>
            </a:extLst>
          </p:cNvPr>
          <p:cNvCxnSpPr>
            <a:cxnSpLocks/>
            <a:stCxn id="2" idx="4"/>
            <a:endCxn id="4" idx="0"/>
          </p:cNvCxnSpPr>
          <p:nvPr/>
        </p:nvCxnSpPr>
        <p:spPr>
          <a:xfrm rot="16200000" flipH="1">
            <a:off x="5748043" y="-2795730"/>
            <a:ext cx="492056" cy="9540143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타원 51">
            <a:extLst>
              <a:ext uri="{FF2B5EF4-FFF2-40B4-BE49-F238E27FC236}">
                <a16:creationId xmlns:a16="http://schemas.microsoft.com/office/drawing/2014/main" id="{40F2EA65-7C04-D8DA-B9D5-E13E5594154B}"/>
              </a:ext>
            </a:extLst>
          </p:cNvPr>
          <p:cNvSpPr/>
          <p:nvPr/>
        </p:nvSpPr>
        <p:spPr>
          <a:xfrm>
            <a:off x="10404143" y="576000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계속</a:t>
            </a:r>
            <a:r>
              <a:rPr lang="en-US" altLang="ko-KR" sz="1200" dirty="0"/>
              <a:t>3</a:t>
            </a:r>
            <a:endParaRPr lang="ko-KR" altLang="en-US" sz="1200" dirty="0"/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67C479A5-542C-188D-0438-6B836DCDB814}"/>
              </a:ext>
            </a:extLst>
          </p:cNvPr>
          <p:cNvCxnSpPr>
            <a:cxnSpLocks/>
            <a:stCxn id="161" idx="2"/>
            <a:endCxn id="52" idx="0"/>
          </p:cNvCxnSpPr>
          <p:nvPr/>
        </p:nvCxnSpPr>
        <p:spPr>
          <a:xfrm>
            <a:off x="10763741" y="4234785"/>
            <a:ext cx="402" cy="152521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타원 63">
            <a:extLst>
              <a:ext uri="{FF2B5EF4-FFF2-40B4-BE49-F238E27FC236}">
                <a16:creationId xmlns:a16="http://schemas.microsoft.com/office/drawing/2014/main" id="{1C180A54-F07E-9511-AD7D-B61531B1865C}"/>
              </a:ext>
            </a:extLst>
          </p:cNvPr>
          <p:cNvSpPr/>
          <p:nvPr/>
        </p:nvSpPr>
        <p:spPr>
          <a:xfrm>
            <a:off x="5475576" y="5760000"/>
            <a:ext cx="720000" cy="7200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업무</a:t>
            </a:r>
            <a:endParaRPr lang="en-US" altLang="ko-KR" sz="1200" dirty="0"/>
          </a:p>
          <a:p>
            <a:pPr algn="ctr"/>
            <a:r>
              <a:rPr lang="ko-KR" altLang="en-US" sz="1200" dirty="0"/>
              <a:t>종료</a:t>
            </a:r>
          </a:p>
        </p:txBody>
      </p:sp>
      <p:sp>
        <p:nvSpPr>
          <p:cNvPr id="65" name="순서도: 판단 64">
            <a:extLst>
              <a:ext uri="{FF2B5EF4-FFF2-40B4-BE49-F238E27FC236}">
                <a16:creationId xmlns:a16="http://schemas.microsoft.com/office/drawing/2014/main" id="{667E4E03-4123-58CA-1314-76E835E13400}"/>
              </a:ext>
            </a:extLst>
          </p:cNvPr>
          <p:cNvSpPr/>
          <p:nvPr/>
        </p:nvSpPr>
        <p:spPr>
          <a:xfrm>
            <a:off x="4937198" y="2220371"/>
            <a:ext cx="1800000" cy="720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중복여부</a:t>
            </a:r>
            <a:endParaRPr lang="en-US" altLang="ko-KR" sz="1200" dirty="0"/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9A37CA37-0DB7-2E78-0991-B2CA004F54E0}"/>
              </a:ext>
            </a:extLst>
          </p:cNvPr>
          <p:cNvSpPr/>
          <p:nvPr/>
        </p:nvSpPr>
        <p:spPr>
          <a:xfrm>
            <a:off x="5117198" y="3514785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비부과</a:t>
            </a:r>
            <a:endParaRPr lang="en-US" altLang="ko-KR" sz="1200" dirty="0"/>
          </a:p>
          <a:p>
            <a:pPr algn="ctr"/>
            <a:r>
              <a:rPr lang="en-US" altLang="ko-KR" sz="1200" dirty="0"/>
              <a:t>(</a:t>
            </a:r>
            <a:r>
              <a:rPr lang="ko-KR" altLang="en-US" sz="1200" dirty="0" err="1"/>
              <a:t>서손</a:t>
            </a:r>
            <a:r>
              <a:rPr lang="en-US" altLang="ko-KR" sz="1200" dirty="0"/>
              <a:t>)</a:t>
            </a:r>
          </a:p>
        </p:txBody>
      </p:sp>
      <p:cxnSp>
        <p:nvCxnSpPr>
          <p:cNvPr id="77" name="직선 화살표 연결선 76">
            <a:extLst>
              <a:ext uri="{FF2B5EF4-FFF2-40B4-BE49-F238E27FC236}">
                <a16:creationId xmlns:a16="http://schemas.microsoft.com/office/drawing/2014/main" id="{A8924DED-DCDD-C33D-9284-F587D0721CF7}"/>
              </a:ext>
            </a:extLst>
          </p:cNvPr>
          <p:cNvCxnSpPr>
            <a:cxnSpLocks/>
            <a:stCxn id="66" idx="2"/>
            <a:endCxn id="64" idx="0"/>
          </p:cNvCxnSpPr>
          <p:nvPr/>
        </p:nvCxnSpPr>
        <p:spPr>
          <a:xfrm flipH="1">
            <a:off x="5835576" y="4234785"/>
            <a:ext cx="1622" cy="152521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화살표 연결선 77">
            <a:extLst>
              <a:ext uri="{FF2B5EF4-FFF2-40B4-BE49-F238E27FC236}">
                <a16:creationId xmlns:a16="http://schemas.microsoft.com/office/drawing/2014/main" id="{43EA7A2F-3035-E157-D27C-BBECE7C42179}"/>
              </a:ext>
            </a:extLst>
          </p:cNvPr>
          <p:cNvCxnSpPr>
            <a:cxnSpLocks/>
            <a:stCxn id="65" idx="2"/>
            <a:endCxn id="66" idx="0"/>
          </p:cNvCxnSpPr>
          <p:nvPr/>
        </p:nvCxnSpPr>
        <p:spPr>
          <a:xfrm>
            <a:off x="5837198" y="2940371"/>
            <a:ext cx="0" cy="57441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8">
            <a:extLst>
              <a:ext uri="{FF2B5EF4-FFF2-40B4-BE49-F238E27FC236}">
                <a16:creationId xmlns:a16="http://schemas.microsoft.com/office/drawing/2014/main" id="{F18081C2-B968-8733-5D8D-36F1590D35D1}"/>
              </a:ext>
            </a:extLst>
          </p:cNvPr>
          <p:cNvCxnSpPr>
            <a:cxnSpLocks/>
            <a:stCxn id="65" idx="3"/>
            <a:endCxn id="4" idx="1"/>
          </p:cNvCxnSpPr>
          <p:nvPr/>
        </p:nvCxnSpPr>
        <p:spPr>
          <a:xfrm flipV="1">
            <a:off x="6737198" y="2580370"/>
            <a:ext cx="3306945" cy="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A3AA5BD7-A0D1-6235-C985-C361BB3D0DA4}"/>
              </a:ext>
            </a:extLst>
          </p:cNvPr>
          <p:cNvSpPr txBox="1"/>
          <p:nvPr/>
        </p:nvSpPr>
        <p:spPr>
          <a:xfrm>
            <a:off x="5564348" y="2902209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Y</a:t>
            </a:r>
            <a:endParaRPr lang="ko-KR" altLang="en-US" sz="120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63533C5-2C9B-2698-8244-070DC5BD5459}"/>
              </a:ext>
            </a:extLst>
          </p:cNvPr>
          <p:cNvSpPr txBox="1"/>
          <p:nvPr/>
        </p:nvSpPr>
        <p:spPr>
          <a:xfrm>
            <a:off x="6593523" y="2586518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  <p:sp>
        <p:nvSpPr>
          <p:cNvPr id="97" name="타원 96">
            <a:extLst>
              <a:ext uri="{FF2B5EF4-FFF2-40B4-BE49-F238E27FC236}">
                <a16:creationId xmlns:a16="http://schemas.microsoft.com/office/drawing/2014/main" id="{640187CA-DCBA-CC1C-C286-9D344850A468}"/>
              </a:ext>
            </a:extLst>
          </p:cNvPr>
          <p:cNvSpPr/>
          <p:nvPr/>
        </p:nvSpPr>
        <p:spPr>
          <a:xfrm>
            <a:off x="7901672" y="4461595"/>
            <a:ext cx="936000" cy="936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차세대</a:t>
            </a:r>
            <a:endParaRPr lang="en-US" altLang="ko-KR" sz="1200" dirty="0"/>
          </a:p>
          <a:p>
            <a:pPr algn="ctr"/>
            <a:r>
              <a:rPr lang="ko-KR" altLang="en-US" sz="1200" dirty="0"/>
              <a:t>세외</a:t>
            </a:r>
            <a:endParaRPr lang="en-US" altLang="ko-KR" sz="1200" dirty="0"/>
          </a:p>
          <a:p>
            <a:pPr algn="ctr"/>
            <a:r>
              <a:rPr lang="ko-KR" altLang="en-US" sz="1200" dirty="0"/>
              <a:t>수입</a:t>
            </a:r>
            <a:endParaRPr lang="en-US" altLang="ko-KR" sz="12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3DF7AF1D-4243-5ED9-A022-C1DA480A2192}"/>
              </a:ext>
            </a:extLst>
          </p:cNvPr>
          <p:cNvSpPr txBox="1"/>
          <p:nvPr/>
        </p:nvSpPr>
        <p:spPr>
          <a:xfrm>
            <a:off x="7294104" y="5421882"/>
            <a:ext cx="214873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/>
              <a:t>주정차위반과태료</a:t>
            </a:r>
            <a:r>
              <a:rPr lang="ko-KR" altLang="en-US" sz="900" dirty="0"/>
              <a:t> 단속사진 등록</a:t>
            </a:r>
            <a:endParaRPr lang="en-US" altLang="ko-KR" sz="900" dirty="0"/>
          </a:p>
          <a:p>
            <a:r>
              <a:rPr lang="en-US" altLang="ko-KR" sz="900" dirty="0"/>
              <a:t>- EBF_Z000001LGE_1741000NIS_0001</a:t>
            </a:r>
          </a:p>
          <a:p>
            <a:r>
              <a:rPr lang="en-US" altLang="ko-KR" sz="900" dirty="0"/>
              <a:t>- EBF_Z000001LGE_1741000NIS_0002</a:t>
            </a:r>
          </a:p>
        </p:txBody>
      </p:sp>
      <p:sp>
        <p:nvSpPr>
          <p:cNvPr id="110" name="사각형: 둥근 모서리 109">
            <a:extLst>
              <a:ext uri="{FF2B5EF4-FFF2-40B4-BE49-F238E27FC236}">
                <a16:creationId xmlns:a16="http://schemas.microsoft.com/office/drawing/2014/main" id="{5A21118F-BDDB-0834-DE84-908DFFE11A01}"/>
              </a:ext>
            </a:extLst>
          </p:cNvPr>
          <p:cNvSpPr/>
          <p:nvPr/>
        </p:nvSpPr>
        <p:spPr>
          <a:xfrm>
            <a:off x="7649671" y="3514785"/>
            <a:ext cx="1440001" cy="7200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차세대 </a:t>
            </a:r>
            <a:endParaRPr lang="en-US" altLang="ko-KR" sz="1200" dirty="0"/>
          </a:p>
          <a:p>
            <a:pPr algn="ctr"/>
            <a:r>
              <a:rPr lang="ko-KR" altLang="en-US" sz="1200" dirty="0" err="1"/>
              <a:t>표준세외수입</a:t>
            </a:r>
            <a:endParaRPr lang="en-US" altLang="ko-KR" sz="1200" dirty="0"/>
          </a:p>
          <a:p>
            <a:pPr algn="ctr"/>
            <a:r>
              <a:rPr lang="ko-KR" altLang="en-US" sz="1200" dirty="0"/>
              <a:t>연계</a:t>
            </a:r>
            <a:endParaRPr lang="en-US" altLang="ko-KR" sz="1200" dirty="0"/>
          </a:p>
        </p:txBody>
      </p:sp>
      <p:cxnSp>
        <p:nvCxnSpPr>
          <p:cNvPr id="117" name="직선 화살표 연결선 116">
            <a:extLst>
              <a:ext uri="{FF2B5EF4-FFF2-40B4-BE49-F238E27FC236}">
                <a16:creationId xmlns:a16="http://schemas.microsoft.com/office/drawing/2014/main" id="{D87F51EF-4E73-9E8B-952F-8B0815679CDE}"/>
              </a:ext>
            </a:extLst>
          </p:cNvPr>
          <p:cNvCxnSpPr>
            <a:cxnSpLocks/>
            <a:stCxn id="110" idx="2"/>
            <a:endCxn id="97" idx="0"/>
          </p:cNvCxnSpPr>
          <p:nvPr/>
        </p:nvCxnSpPr>
        <p:spPr>
          <a:xfrm>
            <a:off x="8369672" y="4234785"/>
            <a:ext cx="0" cy="226810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타원 119">
            <a:extLst>
              <a:ext uri="{FF2B5EF4-FFF2-40B4-BE49-F238E27FC236}">
                <a16:creationId xmlns:a16="http://schemas.microsoft.com/office/drawing/2014/main" id="{EAEC55DA-5F50-BFC4-38C7-0829F68CA5C2}"/>
              </a:ext>
            </a:extLst>
          </p:cNvPr>
          <p:cNvSpPr/>
          <p:nvPr/>
        </p:nvSpPr>
        <p:spPr>
          <a:xfrm>
            <a:off x="755999" y="4336358"/>
            <a:ext cx="936000" cy="936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자동차</a:t>
            </a:r>
            <a:endParaRPr lang="en-US" altLang="ko-KR" sz="1200" dirty="0"/>
          </a:p>
          <a:p>
            <a:pPr algn="ctr"/>
            <a:r>
              <a:rPr lang="ko-KR" altLang="en-US" sz="1200" dirty="0"/>
              <a:t>관리</a:t>
            </a:r>
            <a:endParaRPr lang="en-US" altLang="ko-KR" sz="1200" dirty="0"/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54221B7A-C624-1ED1-B1E4-35967F4FBE1C}"/>
              </a:ext>
            </a:extLst>
          </p:cNvPr>
          <p:cNvSpPr txBox="1"/>
          <p:nvPr/>
        </p:nvSpPr>
        <p:spPr>
          <a:xfrm>
            <a:off x="672197" y="5272358"/>
            <a:ext cx="12698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자동차관리 시스템</a:t>
            </a:r>
            <a:endParaRPr lang="en-US" altLang="ko-KR" sz="1000" dirty="0"/>
          </a:p>
          <a:p>
            <a:r>
              <a:rPr lang="en-US" altLang="ko-KR" sz="1000" dirty="0"/>
              <a:t> - API / </a:t>
            </a:r>
            <a:r>
              <a:rPr lang="ko-KR" altLang="en-US" sz="1000" dirty="0"/>
              <a:t>실시간</a:t>
            </a:r>
            <a:endParaRPr lang="en-US" altLang="ko-KR" sz="1000" dirty="0"/>
          </a:p>
          <a:p>
            <a:r>
              <a:rPr lang="en-US" altLang="ko-KR" sz="1000" dirty="0"/>
              <a:t> - </a:t>
            </a:r>
            <a:r>
              <a:rPr lang="ko-KR" altLang="en-US" sz="1000" dirty="0"/>
              <a:t>차량소유주 정보</a:t>
            </a:r>
            <a:endParaRPr lang="en-US" altLang="ko-KR" sz="1000" dirty="0"/>
          </a:p>
          <a:p>
            <a:r>
              <a:rPr lang="en-US" altLang="ko-KR" sz="1000" dirty="0"/>
              <a:t> - </a:t>
            </a:r>
            <a:r>
              <a:rPr lang="ko-KR" altLang="en-US" sz="1000" dirty="0" err="1"/>
              <a:t>차량제원</a:t>
            </a:r>
            <a:r>
              <a:rPr lang="ko-KR" altLang="en-US" sz="1000" dirty="0"/>
              <a:t> 정보</a:t>
            </a:r>
          </a:p>
        </p:txBody>
      </p:sp>
      <p:sp>
        <p:nvSpPr>
          <p:cNvPr id="122" name="사각형: 둥근 모서리 121">
            <a:extLst>
              <a:ext uri="{FF2B5EF4-FFF2-40B4-BE49-F238E27FC236}">
                <a16:creationId xmlns:a16="http://schemas.microsoft.com/office/drawing/2014/main" id="{5AF418AE-44FE-8EF8-990D-EC72B60B85E6}"/>
              </a:ext>
            </a:extLst>
          </p:cNvPr>
          <p:cNvSpPr/>
          <p:nvPr/>
        </p:nvSpPr>
        <p:spPr>
          <a:xfrm>
            <a:off x="1824813" y="2220371"/>
            <a:ext cx="1440001" cy="7200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자동차관리 연계</a:t>
            </a:r>
            <a:endParaRPr lang="en-US" altLang="ko-KR" sz="1200" dirty="0"/>
          </a:p>
        </p:txBody>
      </p:sp>
      <p:cxnSp>
        <p:nvCxnSpPr>
          <p:cNvPr id="124" name="연결선: 꺾임 123">
            <a:extLst>
              <a:ext uri="{FF2B5EF4-FFF2-40B4-BE49-F238E27FC236}">
                <a16:creationId xmlns:a16="http://schemas.microsoft.com/office/drawing/2014/main" id="{83D69A11-988C-170C-7BF9-2EC25B546101}"/>
              </a:ext>
            </a:extLst>
          </p:cNvPr>
          <p:cNvCxnSpPr>
            <a:cxnSpLocks/>
            <a:stCxn id="25" idx="1"/>
            <a:endCxn id="122" idx="2"/>
          </p:cNvCxnSpPr>
          <p:nvPr/>
        </p:nvCxnSpPr>
        <p:spPr>
          <a:xfrm rot="10800000">
            <a:off x="2544815" y="2940371"/>
            <a:ext cx="456037" cy="932000"/>
          </a:xfrm>
          <a:prstGeom prst="bentConnector2">
            <a:avLst/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연결선: 꺾임 127">
            <a:extLst>
              <a:ext uri="{FF2B5EF4-FFF2-40B4-BE49-F238E27FC236}">
                <a16:creationId xmlns:a16="http://schemas.microsoft.com/office/drawing/2014/main" id="{A2196F14-2A76-509F-93A5-74E85970DB64}"/>
              </a:ext>
            </a:extLst>
          </p:cNvPr>
          <p:cNvCxnSpPr>
            <a:cxnSpLocks/>
            <a:stCxn id="122" idx="1"/>
            <a:endCxn id="120" idx="0"/>
          </p:cNvCxnSpPr>
          <p:nvPr/>
        </p:nvCxnSpPr>
        <p:spPr>
          <a:xfrm rot="10800000" flipV="1">
            <a:off x="1223999" y="2580370"/>
            <a:ext cx="600814" cy="1755987"/>
          </a:xfrm>
          <a:prstGeom prst="bentConnector2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직선 화살표 연결선 140">
            <a:extLst>
              <a:ext uri="{FF2B5EF4-FFF2-40B4-BE49-F238E27FC236}">
                <a16:creationId xmlns:a16="http://schemas.microsoft.com/office/drawing/2014/main" id="{3C017D5A-FB41-CC10-C83E-01D1437AC606}"/>
              </a:ext>
            </a:extLst>
          </p:cNvPr>
          <p:cNvCxnSpPr>
            <a:cxnSpLocks/>
            <a:stCxn id="122" idx="3"/>
            <a:endCxn id="65" idx="1"/>
          </p:cNvCxnSpPr>
          <p:nvPr/>
        </p:nvCxnSpPr>
        <p:spPr>
          <a:xfrm>
            <a:off x="3264814" y="2580371"/>
            <a:ext cx="1672384" cy="0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순서도: 판단 160">
            <a:extLst>
              <a:ext uri="{FF2B5EF4-FFF2-40B4-BE49-F238E27FC236}">
                <a16:creationId xmlns:a16="http://schemas.microsoft.com/office/drawing/2014/main" id="{9D932FFD-8170-720B-0E40-951D0ABA98B1}"/>
              </a:ext>
            </a:extLst>
          </p:cNvPr>
          <p:cNvSpPr/>
          <p:nvPr/>
        </p:nvSpPr>
        <p:spPr>
          <a:xfrm>
            <a:off x="9863741" y="3514785"/>
            <a:ext cx="1800000" cy="720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차세대</a:t>
            </a:r>
            <a:endParaRPr lang="en-US" altLang="ko-KR" sz="1200" dirty="0"/>
          </a:p>
          <a:p>
            <a:pPr algn="ctr"/>
            <a:r>
              <a:rPr lang="ko-KR" altLang="en-US" sz="1200" dirty="0"/>
              <a:t>연계</a:t>
            </a:r>
            <a:endParaRPr lang="en-US" altLang="ko-KR" sz="1200" dirty="0"/>
          </a:p>
        </p:txBody>
      </p:sp>
      <p:cxnSp>
        <p:nvCxnSpPr>
          <p:cNvPr id="166" name="직선 화살표 연결선 165">
            <a:extLst>
              <a:ext uri="{FF2B5EF4-FFF2-40B4-BE49-F238E27FC236}">
                <a16:creationId xmlns:a16="http://schemas.microsoft.com/office/drawing/2014/main" id="{548EB6F0-27A4-035F-20F7-288959D67278}"/>
              </a:ext>
            </a:extLst>
          </p:cNvPr>
          <p:cNvCxnSpPr>
            <a:cxnSpLocks/>
            <a:stCxn id="4" idx="2"/>
            <a:endCxn id="161" idx="0"/>
          </p:cNvCxnSpPr>
          <p:nvPr/>
        </p:nvCxnSpPr>
        <p:spPr>
          <a:xfrm flipH="1">
            <a:off x="10763741" y="2940370"/>
            <a:ext cx="402" cy="57441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>
            <a:extLst>
              <a:ext uri="{FF2B5EF4-FFF2-40B4-BE49-F238E27FC236}">
                <a16:creationId xmlns:a16="http://schemas.microsoft.com/office/drawing/2014/main" id="{EEAC5255-5060-8D6F-A8D9-01ED3C4DAA01}"/>
              </a:ext>
            </a:extLst>
          </p:cNvPr>
          <p:cNvSpPr txBox="1"/>
          <p:nvPr/>
        </p:nvSpPr>
        <p:spPr>
          <a:xfrm>
            <a:off x="9753040" y="3876649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Y</a:t>
            </a:r>
            <a:endParaRPr lang="ko-KR" altLang="en-US" sz="1200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753624E0-4933-EFEC-C1E8-644ABFF6BCED}"/>
              </a:ext>
            </a:extLst>
          </p:cNvPr>
          <p:cNvSpPr txBox="1"/>
          <p:nvPr/>
        </p:nvSpPr>
        <p:spPr>
          <a:xfrm>
            <a:off x="10772977" y="4235207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57A2860A-DF46-4BC7-184C-910AECB06DAE}"/>
              </a:ext>
            </a:extLst>
          </p:cNvPr>
          <p:cNvSpPr txBox="1"/>
          <p:nvPr/>
        </p:nvSpPr>
        <p:spPr>
          <a:xfrm>
            <a:off x="7294104" y="5936951"/>
            <a:ext cx="214873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/>
              <a:t>전용차로위반과태료</a:t>
            </a:r>
            <a:r>
              <a:rPr lang="ko-KR" altLang="en-US" sz="900" dirty="0"/>
              <a:t> 단속사진 등록</a:t>
            </a:r>
            <a:endParaRPr lang="en-US" altLang="ko-KR" sz="900" dirty="0"/>
          </a:p>
          <a:p>
            <a:r>
              <a:rPr lang="en-US" altLang="ko-KR" sz="900" dirty="0"/>
              <a:t>- EBF_Z000001LGE_1741000NIS_0003</a:t>
            </a:r>
          </a:p>
          <a:p>
            <a:r>
              <a:rPr lang="en-US" altLang="ko-KR" sz="900" dirty="0"/>
              <a:t>- EBF_Z000001LGE_1741000NIS_0004</a:t>
            </a:r>
          </a:p>
        </p:txBody>
      </p:sp>
      <p:cxnSp>
        <p:nvCxnSpPr>
          <p:cNvPr id="198" name="연결선: 꺾임 197">
            <a:extLst>
              <a:ext uri="{FF2B5EF4-FFF2-40B4-BE49-F238E27FC236}">
                <a16:creationId xmlns:a16="http://schemas.microsoft.com/office/drawing/2014/main" id="{C5D43360-6BCF-6720-63F6-BA560E629D4E}"/>
              </a:ext>
            </a:extLst>
          </p:cNvPr>
          <p:cNvCxnSpPr>
            <a:cxnSpLocks/>
            <a:stCxn id="110" idx="1"/>
            <a:endCxn id="64" idx="6"/>
          </p:cNvCxnSpPr>
          <p:nvPr/>
        </p:nvCxnSpPr>
        <p:spPr>
          <a:xfrm rot="10800000" flipV="1">
            <a:off x="6195577" y="3874784"/>
            <a:ext cx="1454095" cy="2245215"/>
          </a:xfrm>
          <a:prstGeom prst="bentConnector3">
            <a:avLst>
              <a:gd name="adj1" fmla="val 50000"/>
            </a:avLst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직선 화살표 연결선 202">
            <a:extLst>
              <a:ext uri="{FF2B5EF4-FFF2-40B4-BE49-F238E27FC236}">
                <a16:creationId xmlns:a16="http://schemas.microsoft.com/office/drawing/2014/main" id="{D5A51A25-E9B2-7C87-F273-A4B49230ED65}"/>
              </a:ext>
            </a:extLst>
          </p:cNvPr>
          <p:cNvCxnSpPr>
            <a:cxnSpLocks/>
            <a:stCxn id="161" idx="1"/>
            <a:endCxn id="110" idx="3"/>
          </p:cNvCxnSpPr>
          <p:nvPr/>
        </p:nvCxnSpPr>
        <p:spPr>
          <a:xfrm flipH="1">
            <a:off x="9089672" y="3874785"/>
            <a:ext cx="774069" cy="0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3401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8B9DDEF7-55EF-9ECE-1F36-659D2469626A}"/>
              </a:ext>
            </a:extLst>
          </p:cNvPr>
          <p:cNvSpPr/>
          <p:nvPr/>
        </p:nvSpPr>
        <p:spPr>
          <a:xfrm>
            <a:off x="182880" y="152401"/>
            <a:ext cx="11826240" cy="6553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066A3FA-6C41-52F8-C26E-58ACC7E71CC0}"/>
              </a:ext>
            </a:extLst>
          </p:cNvPr>
          <p:cNvCxnSpPr/>
          <p:nvPr/>
        </p:nvCxnSpPr>
        <p:spPr>
          <a:xfrm>
            <a:off x="182880" y="661851"/>
            <a:ext cx="1182624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75796BAC-72A8-9EC8-D16B-B1381FBFF71B}"/>
              </a:ext>
            </a:extLst>
          </p:cNvPr>
          <p:cNvSpPr txBox="1"/>
          <p:nvPr/>
        </p:nvSpPr>
        <p:spPr>
          <a:xfrm>
            <a:off x="5120640" y="243836"/>
            <a:ext cx="1742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발송</a:t>
            </a:r>
            <a:r>
              <a:rPr lang="en-US" altLang="ko-KR" dirty="0"/>
              <a:t>/</a:t>
            </a:r>
            <a:r>
              <a:rPr lang="ko-KR" altLang="en-US" dirty="0"/>
              <a:t>반송 관리</a:t>
            </a:r>
          </a:p>
        </p:txBody>
      </p:sp>
      <p:sp>
        <p:nvSpPr>
          <p:cNvPr id="2" name="타원 1">
            <a:extLst>
              <a:ext uri="{FF2B5EF4-FFF2-40B4-BE49-F238E27FC236}">
                <a16:creationId xmlns:a16="http://schemas.microsoft.com/office/drawing/2014/main" id="{C764F91E-8DC4-833C-73ED-DFAE5D6DCC28}"/>
              </a:ext>
            </a:extLst>
          </p:cNvPr>
          <p:cNvSpPr/>
          <p:nvPr/>
        </p:nvSpPr>
        <p:spPr>
          <a:xfrm>
            <a:off x="864000" y="1008314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계속</a:t>
            </a:r>
            <a:r>
              <a:rPr lang="en-US" altLang="ko-KR" sz="1200" dirty="0"/>
              <a:t>3</a:t>
            </a:r>
            <a:endParaRPr lang="ko-KR" altLang="en-US" sz="1200" dirty="0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534B5622-9D70-2595-9340-257B33BF0FD0}"/>
              </a:ext>
            </a:extLst>
          </p:cNvPr>
          <p:cNvSpPr/>
          <p:nvPr/>
        </p:nvSpPr>
        <p:spPr>
          <a:xfrm>
            <a:off x="4058861" y="1008314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사전통지</a:t>
            </a:r>
            <a:endParaRPr lang="en-US" altLang="ko-KR" sz="1200" dirty="0"/>
          </a:p>
          <a:p>
            <a:pPr algn="ctr"/>
            <a:r>
              <a:rPr lang="ko-KR" altLang="en-US" sz="1200" dirty="0"/>
              <a:t>발송</a:t>
            </a:r>
            <a:endParaRPr lang="en-US" altLang="ko-KR" sz="1200" dirty="0"/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D3306F87-A6E5-1C7B-1DB2-D72B5F2BDB75}"/>
              </a:ext>
            </a:extLst>
          </p:cNvPr>
          <p:cNvCxnSpPr>
            <a:cxnSpLocks/>
            <a:stCxn id="108" idx="3"/>
            <a:endCxn id="107" idx="1"/>
          </p:cNvCxnSpPr>
          <p:nvPr/>
        </p:nvCxnSpPr>
        <p:spPr>
          <a:xfrm>
            <a:off x="1948102" y="2578657"/>
            <a:ext cx="305871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6C6067AF-1C9C-33C1-E298-D1B9EB3C3E33}"/>
              </a:ext>
            </a:extLst>
          </p:cNvPr>
          <p:cNvSpPr/>
          <p:nvPr/>
        </p:nvSpPr>
        <p:spPr>
          <a:xfrm>
            <a:off x="4070445" y="3484416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반송자료</a:t>
            </a:r>
            <a:endParaRPr lang="en-US" altLang="ko-KR" sz="1200" dirty="0"/>
          </a:p>
          <a:p>
            <a:pPr algn="ctr"/>
            <a:r>
              <a:rPr lang="ko-KR" altLang="en-US" sz="1200" dirty="0"/>
              <a:t>공시송달</a:t>
            </a:r>
            <a:endParaRPr lang="en-US" altLang="ko-KR" sz="12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C3372D2-6B24-6D3D-1F9B-070FE56BCE5D}"/>
              </a:ext>
            </a:extLst>
          </p:cNvPr>
          <p:cNvSpPr txBox="1"/>
          <p:nvPr/>
        </p:nvSpPr>
        <p:spPr>
          <a:xfrm>
            <a:off x="5856715" y="3859799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  <p:cxnSp>
        <p:nvCxnSpPr>
          <p:cNvPr id="78" name="직선 화살표 연결선 77">
            <a:extLst>
              <a:ext uri="{FF2B5EF4-FFF2-40B4-BE49-F238E27FC236}">
                <a16:creationId xmlns:a16="http://schemas.microsoft.com/office/drawing/2014/main" id="{5E9B78E4-7A6B-7EFF-D8ED-E07D67DCBF00}"/>
              </a:ext>
            </a:extLst>
          </p:cNvPr>
          <p:cNvCxnSpPr>
            <a:cxnSpLocks/>
            <a:endCxn id="19" idx="3"/>
          </p:cNvCxnSpPr>
          <p:nvPr/>
        </p:nvCxnSpPr>
        <p:spPr>
          <a:xfrm flipH="1">
            <a:off x="5510445" y="3844416"/>
            <a:ext cx="51794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연결선: 꺾임 80">
            <a:extLst>
              <a:ext uri="{FF2B5EF4-FFF2-40B4-BE49-F238E27FC236}">
                <a16:creationId xmlns:a16="http://schemas.microsoft.com/office/drawing/2014/main" id="{D2ABEB64-62EE-C5CB-E3A6-84D5D555A2E2}"/>
              </a:ext>
            </a:extLst>
          </p:cNvPr>
          <p:cNvCxnSpPr>
            <a:cxnSpLocks/>
            <a:stCxn id="19" idx="1"/>
            <a:endCxn id="107" idx="3"/>
          </p:cNvCxnSpPr>
          <p:nvPr/>
        </p:nvCxnSpPr>
        <p:spPr>
          <a:xfrm rot="10800000">
            <a:off x="3693973" y="2578658"/>
            <a:ext cx="376472" cy="1265759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사각형: 둥근 모서리 106">
            <a:extLst>
              <a:ext uri="{FF2B5EF4-FFF2-40B4-BE49-F238E27FC236}">
                <a16:creationId xmlns:a16="http://schemas.microsoft.com/office/drawing/2014/main" id="{C73488B4-DBA0-161D-D437-091E004CEDA7}"/>
              </a:ext>
            </a:extLst>
          </p:cNvPr>
          <p:cNvSpPr/>
          <p:nvPr/>
        </p:nvSpPr>
        <p:spPr>
          <a:xfrm>
            <a:off x="2253973" y="2218657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사전통지</a:t>
            </a:r>
            <a:endParaRPr lang="en-US" altLang="ko-KR" sz="1200" dirty="0"/>
          </a:p>
          <a:p>
            <a:pPr algn="ctr"/>
            <a:r>
              <a:rPr lang="ko-KR" altLang="en-US" sz="1200" dirty="0"/>
              <a:t>현황</a:t>
            </a:r>
            <a:endParaRPr lang="en-US" altLang="ko-KR" sz="1200" dirty="0"/>
          </a:p>
        </p:txBody>
      </p:sp>
      <p:sp>
        <p:nvSpPr>
          <p:cNvPr id="108" name="사각형: 둥근 모서리 107">
            <a:extLst>
              <a:ext uri="{FF2B5EF4-FFF2-40B4-BE49-F238E27FC236}">
                <a16:creationId xmlns:a16="http://schemas.microsoft.com/office/drawing/2014/main" id="{F4A1363E-214F-6E97-64F9-5595EB8C4599}"/>
              </a:ext>
            </a:extLst>
          </p:cNvPr>
          <p:cNvSpPr/>
          <p:nvPr/>
        </p:nvSpPr>
        <p:spPr>
          <a:xfrm>
            <a:off x="508102" y="2218657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사전통지</a:t>
            </a:r>
            <a:endParaRPr lang="en-US" altLang="ko-KR" sz="1200" dirty="0"/>
          </a:p>
          <a:p>
            <a:pPr algn="ctr"/>
            <a:r>
              <a:rPr lang="ko-KR" altLang="en-US" sz="1200" dirty="0"/>
              <a:t>대상</a:t>
            </a:r>
            <a:endParaRPr lang="en-US" altLang="ko-KR" sz="1200" dirty="0"/>
          </a:p>
        </p:txBody>
      </p:sp>
      <p:cxnSp>
        <p:nvCxnSpPr>
          <p:cNvPr id="111" name="직선 화살표 연결선 110">
            <a:extLst>
              <a:ext uri="{FF2B5EF4-FFF2-40B4-BE49-F238E27FC236}">
                <a16:creationId xmlns:a16="http://schemas.microsoft.com/office/drawing/2014/main" id="{4584EE0F-78AF-DC81-E8EA-D4D01779F3D8}"/>
              </a:ext>
            </a:extLst>
          </p:cNvPr>
          <p:cNvCxnSpPr>
            <a:cxnSpLocks/>
            <a:stCxn id="2" idx="4"/>
            <a:endCxn id="108" idx="0"/>
          </p:cNvCxnSpPr>
          <p:nvPr/>
        </p:nvCxnSpPr>
        <p:spPr>
          <a:xfrm>
            <a:off x="1224000" y="1728314"/>
            <a:ext cx="4102" cy="49034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연결선: 꺾임 117">
            <a:extLst>
              <a:ext uri="{FF2B5EF4-FFF2-40B4-BE49-F238E27FC236}">
                <a16:creationId xmlns:a16="http://schemas.microsoft.com/office/drawing/2014/main" id="{C6411206-266C-A4F1-E373-A9ABE88D3D2A}"/>
              </a:ext>
            </a:extLst>
          </p:cNvPr>
          <p:cNvCxnSpPr>
            <a:cxnSpLocks/>
            <a:stCxn id="107" idx="0"/>
            <a:endCxn id="6" idx="1"/>
          </p:cNvCxnSpPr>
          <p:nvPr/>
        </p:nvCxnSpPr>
        <p:spPr>
          <a:xfrm rot="5400000" flipH="1" flipV="1">
            <a:off x="3091246" y="1251042"/>
            <a:ext cx="850343" cy="1084888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사각형: 둥근 모서리 124">
            <a:extLst>
              <a:ext uri="{FF2B5EF4-FFF2-40B4-BE49-F238E27FC236}">
                <a16:creationId xmlns:a16="http://schemas.microsoft.com/office/drawing/2014/main" id="{161769DE-30CD-93DB-6321-3E93599E4917}"/>
              </a:ext>
            </a:extLst>
          </p:cNvPr>
          <p:cNvSpPr/>
          <p:nvPr/>
        </p:nvSpPr>
        <p:spPr>
          <a:xfrm>
            <a:off x="509112" y="3484416"/>
            <a:ext cx="1440001" cy="7200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표준세외수입</a:t>
            </a:r>
            <a:endParaRPr lang="en-US" altLang="ko-KR" sz="1200" dirty="0"/>
          </a:p>
          <a:p>
            <a:pPr algn="ctr"/>
            <a:r>
              <a:rPr lang="ko-KR" altLang="en-US" sz="1200" dirty="0"/>
              <a:t>연계</a:t>
            </a:r>
            <a:endParaRPr lang="en-US" altLang="ko-KR" sz="1200" dirty="0"/>
          </a:p>
        </p:txBody>
      </p:sp>
      <p:cxnSp>
        <p:nvCxnSpPr>
          <p:cNvPr id="127" name="연결선: 꺾임 126">
            <a:extLst>
              <a:ext uri="{FF2B5EF4-FFF2-40B4-BE49-F238E27FC236}">
                <a16:creationId xmlns:a16="http://schemas.microsoft.com/office/drawing/2014/main" id="{611CC0C1-B390-B23C-F133-768C4E5C39FE}"/>
              </a:ext>
            </a:extLst>
          </p:cNvPr>
          <p:cNvCxnSpPr>
            <a:cxnSpLocks/>
            <a:stCxn id="107" idx="2"/>
            <a:endCxn id="125" idx="0"/>
          </p:cNvCxnSpPr>
          <p:nvPr/>
        </p:nvCxnSpPr>
        <p:spPr>
          <a:xfrm rot="5400000">
            <a:off x="1828664" y="2339106"/>
            <a:ext cx="545759" cy="1744860"/>
          </a:xfrm>
          <a:prstGeom prst="bentConnector3">
            <a:avLst>
              <a:gd name="adj1" fmla="val 50000"/>
            </a:avLst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연결선: 꺾임 131">
            <a:extLst>
              <a:ext uri="{FF2B5EF4-FFF2-40B4-BE49-F238E27FC236}">
                <a16:creationId xmlns:a16="http://schemas.microsoft.com/office/drawing/2014/main" id="{3ACBD938-D2DD-8B3E-D8FE-F0BA6BC5C73A}"/>
              </a:ext>
            </a:extLst>
          </p:cNvPr>
          <p:cNvCxnSpPr>
            <a:cxnSpLocks/>
            <a:stCxn id="125" idx="3"/>
          </p:cNvCxnSpPr>
          <p:nvPr/>
        </p:nvCxnSpPr>
        <p:spPr>
          <a:xfrm flipV="1">
            <a:off x="1949113" y="2933756"/>
            <a:ext cx="1188720" cy="910660"/>
          </a:xfrm>
          <a:prstGeom prst="bentConnector3">
            <a:avLst>
              <a:gd name="adj1" fmla="val 100505"/>
            </a:avLst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직선 화살표 연결선 134">
            <a:extLst>
              <a:ext uri="{FF2B5EF4-FFF2-40B4-BE49-F238E27FC236}">
                <a16:creationId xmlns:a16="http://schemas.microsoft.com/office/drawing/2014/main" id="{F6D22E6E-D214-5659-ADC2-8E05B0724F52}"/>
              </a:ext>
            </a:extLst>
          </p:cNvPr>
          <p:cNvCxnSpPr>
            <a:cxnSpLocks/>
            <a:stCxn id="125" idx="2"/>
            <a:endCxn id="168" idx="0"/>
          </p:cNvCxnSpPr>
          <p:nvPr/>
        </p:nvCxnSpPr>
        <p:spPr>
          <a:xfrm flipH="1">
            <a:off x="1227348" y="4204416"/>
            <a:ext cx="1765" cy="734967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타원 159">
            <a:extLst>
              <a:ext uri="{FF2B5EF4-FFF2-40B4-BE49-F238E27FC236}">
                <a16:creationId xmlns:a16="http://schemas.microsoft.com/office/drawing/2014/main" id="{1A590587-4BAA-4FBD-BD3D-CB09A166DD12}"/>
              </a:ext>
            </a:extLst>
          </p:cNvPr>
          <p:cNvSpPr/>
          <p:nvPr/>
        </p:nvSpPr>
        <p:spPr>
          <a:xfrm>
            <a:off x="2370311" y="3058156"/>
            <a:ext cx="327392" cy="31682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1</a:t>
            </a:r>
          </a:p>
        </p:txBody>
      </p:sp>
      <p:sp>
        <p:nvSpPr>
          <p:cNvPr id="162" name="타원 161">
            <a:extLst>
              <a:ext uri="{FF2B5EF4-FFF2-40B4-BE49-F238E27FC236}">
                <a16:creationId xmlns:a16="http://schemas.microsoft.com/office/drawing/2014/main" id="{EDF8A835-3D1F-1983-74F7-045F92537547}"/>
              </a:ext>
            </a:extLst>
          </p:cNvPr>
          <p:cNvSpPr/>
          <p:nvPr/>
        </p:nvSpPr>
        <p:spPr>
          <a:xfrm>
            <a:off x="2982714" y="3374975"/>
            <a:ext cx="327392" cy="31682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3</a:t>
            </a:r>
          </a:p>
        </p:txBody>
      </p:sp>
      <p:sp>
        <p:nvSpPr>
          <p:cNvPr id="168" name="타원 167">
            <a:extLst>
              <a:ext uri="{FF2B5EF4-FFF2-40B4-BE49-F238E27FC236}">
                <a16:creationId xmlns:a16="http://schemas.microsoft.com/office/drawing/2014/main" id="{C8BDB320-88E1-30B5-F3FA-69CE63EF0F8C}"/>
              </a:ext>
            </a:extLst>
          </p:cNvPr>
          <p:cNvSpPr/>
          <p:nvPr/>
        </p:nvSpPr>
        <p:spPr>
          <a:xfrm>
            <a:off x="759348" y="4939383"/>
            <a:ext cx="936000" cy="936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표준</a:t>
            </a:r>
            <a:endParaRPr lang="en-US" altLang="ko-KR" sz="1200" dirty="0"/>
          </a:p>
          <a:p>
            <a:pPr algn="ctr"/>
            <a:r>
              <a:rPr lang="ko-KR" altLang="en-US" sz="1200" dirty="0"/>
              <a:t>세외</a:t>
            </a:r>
            <a:endParaRPr lang="en-US" altLang="ko-KR" sz="1200" dirty="0"/>
          </a:p>
          <a:p>
            <a:pPr algn="ctr"/>
            <a:r>
              <a:rPr lang="ko-KR" altLang="en-US" sz="1200" dirty="0"/>
              <a:t>수입</a:t>
            </a:r>
            <a:endParaRPr lang="en-US" altLang="ko-KR" sz="1200" dirty="0"/>
          </a:p>
        </p:txBody>
      </p:sp>
      <p:sp>
        <p:nvSpPr>
          <p:cNvPr id="177" name="타원 176">
            <a:extLst>
              <a:ext uri="{FF2B5EF4-FFF2-40B4-BE49-F238E27FC236}">
                <a16:creationId xmlns:a16="http://schemas.microsoft.com/office/drawing/2014/main" id="{DB20ADAB-D2CA-4F3D-EBD3-8ED5FB8575B7}"/>
              </a:ext>
            </a:extLst>
          </p:cNvPr>
          <p:cNvSpPr/>
          <p:nvPr/>
        </p:nvSpPr>
        <p:spPr>
          <a:xfrm>
            <a:off x="1059397" y="4475260"/>
            <a:ext cx="327392" cy="31682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1</a:t>
            </a:r>
          </a:p>
        </p:txBody>
      </p:sp>
      <p:sp>
        <p:nvSpPr>
          <p:cNvPr id="183" name="타원 182">
            <a:extLst>
              <a:ext uri="{FF2B5EF4-FFF2-40B4-BE49-F238E27FC236}">
                <a16:creationId xmlns:a16="http://schemas.microsoft.com/office/drawing/2014/main" id="{4FECF13B-4E27-25F2-FB52-1567EDC338AC}"/>
              </a:ext>
            </a:extLst>
          </p:cNvPr>
          <p:cNvSpPr/>
          <p:nvPr/>
        </p:nvSpPr>
        <p:spPr>
          <a:xfrm>
            <a:off x="2758839" y="4973686"/>
            <a:ext cx="936000" cy="936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표준</a:t>
            </a:r>
            <a:endParaRPr lang="en-US" altLang="ko-KR" sz="1200" dirty="0"/>
          </a:p>
          <a:p>
            <a:pPr algn="ctr"/>
            <a:r>
              <a:rPr lang="ko-KR" altLang="en-US" sz="1200" dirty="0"/>
              <a:t>세외</a:t>
            </a:r>
            <a:endParaRPr lang="en-US" altLang="ko-KR" sz="1200" dirty="0"/>
          </a:p>
          <a:p>
            <a:pPr algn="ctr"/>
            <a:r>
              <a:rPr lang="ko-KR" altLang="en-US" sz="1200" dirty="0"/>
              <a:t>수입</a:t>
            </a:r>
            <a:endParaRPr lang="en-US" altLang="ko-KR" sz="1200" dirty="0"/>
          </a:p>
        </p:txBody>
      </p:sp>
      <p:cxnSp>
        <p:nvCxnSpPr>
          <p:cNvPr id="189" name="연결선: 꺾임 188">
            <a:extLst>
              <a:ext uri="{FF2B5EF4-FFF2-40B4-BE49-F238E27FC236}">
                <a16:creationId xmlns:a16="http://schemas.microsoft.com/office/drawing/2014/main" id="{F2ED7209-1EBF-65C2-463A-A526D6BEEC69}"/>
              </a:ext>
            </a:extLst>
          </p:cNvPr>
          <p:cNvCxnSpPr>
            <a:cxnSpLocks/>
            <a:endCxn id="183" idx="0"/>
          </p:cNvCxnSpPr>
          <p:nvPr/>
        </p:nvCxnSpPr>
        <p:spPr>
          <a:xfrm>
            <a:off x="1923090" y="4035202"/>
            <a:ext cx="1303749" cy="938484"/>
          </a:xfrm>
          <a:prstGeom prst="bentConnector2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타원 185">
            <a:extLst>
              <a:ext uri="{FF2B5EF4-FFF2-40B4-BE49-F238E27FC236}">
                <a16:creationId xmlns:a16="http://schemas.microsoft.com/office/drawing/2014/main" id="{BFFF6F70-9018-92FD-0D6E-DEA8032EF29C}"/>
              </a:ext>
            </a:extLst>
          </p:cNvPr>
          <p:cNvSpPr/>
          <p:nvPr/>
        </p:nvSpPr>
        <p:spPr>
          <a:xfrm>
            <a:off x="3063143" y="4469385"/>
            <a:ext cx="327392" cy="31682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2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82E6440C-B097-34D2-E7F2-FC6254AD80A2}"/>
              </a:ext>
            </a:extLst>
          </p:cNvPr>
          <p:cNvSpPr txBox="1"/>
          <p:nvPr/>
        </p:nvSpPr>
        <p:spPr>
          <a:xfrm>
            <a:off x="2735965" y="5909686"/>
            <a:ext cx="21868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세외수입 시스템</a:t>
            </a:r>
            <a:endParaRPr lang="en-US" altLang="ko-KR" sz="1000" dirty="0"/>
          </a:p>
          <a:p>
            <a:r>
              <a:rPr lang="en-US" altLang="ko-KR" sz="1000" dirty="0"/>
              <a:t>  - </a:t>
            </a:r>
            <a:r>
              <a:rPr lang="ko-KR" altLang="en-US" sz="1000" dirty="0" err="1"/>
              <a:t>부과체납내역뷰</a:t>
            </a:r>
            <a:r>
              <a:rPr lang="en-US" altLang="ko-KR" sz="1000" dirty="0"/>
              <a:t>(V_NAPBU_BC1)</a:t>
            </a:r>
          </a:p>
          <a:p>
            <a:r>
              <a:rPr lang="en-US" altLang="ko-KR" sz="1000" dirty="0"/>
              <a:t>  - </a:t>
            </a:r>
            <a:r>
              <a:rPr lang="ko-KR" altLang="en-US" sz="1000" dirty="0"/>
              <a:t>과태료 부과정보</a:t>
            </a:r>
            <a:endParaRPr lang="en-US" altLang="ko-KR" sz="1000" dirty="0"/>
          </a:p>
          <a:p>
            <a:r>
              <a:rPr lang="en-US" altLang="ko-KR" sz="1000" dirty="0"/>
              <a:t>  - </a:t>
            </a:r>
            <a:r>
              <a:rPr lang="ko-KR" altLang="en-US" sz="1000" dirty="0"/>
              <a:t>전자납부번호</a:t>
            </a:r>
            <a:r>
              <a:rPr lang="en-US" altLang="ko-KR" sz="1000" dirty="0"/>
              <a:t>, </a:t>
            </a:r>
            <a:r>
              <a:rPr lang="ko-KR" altLang="en-US" sz="1000" dirty="0"/>
              <a:t>가상계좌번호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63DBC4EA-4984-4635-0AE1-79E3E1B6518E}"/>
              </a:ext>
            </a:extLst>
          </p:cNvPr>
          <p:cNvSpPr txBox="1"/>
          <p:nvPr/>
        </p:nvSpPr>
        <p:spPr>
          <a:xfrm>
            <a:off x="508102" y="5875383"/>
            <a:ext cx="22236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세외수입 시스템</a:t>
            </a:r>
            <a:endParaRPr lang="en-US" altLang="ko-KR" sz="1000" dirty="0"/>
          </a:p>
          <a:p>
            <a:r>
              <a:rPr lang="en-US" altLang="ko-KR" sz="1000" dirty="0"/>
              <a:t>  - </a:t>
            </a:r>
            <a:r>
              <a:rPr lang="en-US" altLang="ko-KR" sz="1000" dirty="0" err="1"/>
              <a:t>WebService</a:t>
            </a:r>
            <a:endParaRPr lang="en-US" altLang="ko-KR" sz="1000" dirty="0"/>
          </a:p>
          <a:p>
            <a:r>
              <a:rPr lang="en-US" altLang="ko-KR" sz="1000" dirty="0"/>
              <a:t>  - </a:t>
            </a:r>
            <a:r>
              <a:rPr lang="ko-KR" altLang="en-US" sz="1000" dirty="0"/>
              <a:t>과태료내역</a:t>
            </a:r>
            <a:r>
              <a:rPr lang="en-US" altLang="ko-KR" sz="1000" dirty="0"/>
              <a:t>(ENIS-BKM-002-WO)</a:t>
            </a:r>
          </a:p>
          <a:p>
            <a:r>
              <a:rPr lang="en-US" altLang="ko-KR" sz="1000" dirty="0"/>
              <a:t>  - </a:t>
            </a:r>
            <a:r>
              <a:rPr lang="ko-KR" altLang="en-US" sz="1000" dirty="0"/>
              <a:t>위반 정보</a:t>
            </a:r>
            <a:r>
              <a:rPr lang="en-US" altLang="ko-KR" sz="1000" dirty="0"/>
              <a:t>, </a:t>
            </a:r>
            <a:r>
              <a:rPr lang="ko-KR" altLang="en-US" sz="1000" dirty="0"/>
              <a:t>납부자 정보</a:t>
            </a:r>
          </a:p>
        </p:txBody>
      </p:sp>
      <p:cxnSp>
        <p:nvCxnSpPr>
          <p:cNvPr id="388" name="연결선: 꺾임 387">
            <a:extLst>
              <a:ext uri="{FF2B5EF4-FFF2-40B4-BE49-F238E27FC236}">
                <a16:creationId xmlns:a16="http://schemas.microsoft.com/office/drawing/2014/main" id="{5E7EDB6D-F263-66AB-B425-377BDA7076A4}"/>
              </a:ext>
            </a:extLst>
          </p:cNvPr>
          <p:cNvCxnSpPr>
            <a:cxnSpLocks/>
            <a:stCxn id="6" idx="3"/>
            <a:endCxn id="412" idx="1"/>
          </p:cNvCxnSpPr>
          <p:nvPr/>
        </p:nvCxnSpPr>
        <p:spPr>
          <a:xfrm>
            <a:off x="5498861" y="1368314"/>
            <a:ext cx="715103" cy="637412"/>
          </a:xfrm>
          <a:prstGeom prst="bentConnector3">
            <a:avLst>
              <a:gd name="adj1" fmla="val 50000"/>
            </a:avLst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" name="순서도: 판단 408">
            <a:extLst>
              <a:ext uri="{FF2B5EF4-FFF2-40B4-BE49-F238E27FC236}">
                <a16:creationId xmlns:a16="http://schemas.microsoft.com/office/drawing/2014/main" id="{6E076D47-B2DB-17E7-F80E-A60972A118EA}"/>
              </a:ext>
            </a:extLst>
          </p:cNvPr>
          <p:cNvSpPr/>
          <p:nvPr/>
        </p:nvSpPr>
        <p:spPr>
          <a:xfrm>
            <a:off x="6039514" y="3484416"/>
            <a:ext cx="1800000" cy="720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우편배달</a:t>
            </a:r>
            <a:endParaRPr lang="en-US" altLang="ko-KR" sz="1200" dirty="0"/>
          </a:p>
        </p:txBody>
      </p:sp>
      <p:sp>
        <p:nvSpPr>
          <p:cNvPr id="410" name="TextBox 409">
            <a:extLst>
              <a:ext uri="{FF2B5EF4-FFF2-40B4-BE49-F238E27FC236}">
                <a16:creationId xmlns:a16="http://schemas.microsoft.com/office/drawing/2014/main" id="{B8E771AF-EDEB-6091-3337-BD70275665BE}"/>
              </a:ext>
            </a:extLst>
          </p:cNvPr>
          <p:cNvSpPr txBox="1"/>
          <p:nvPr/>
        </p:nvSpPr>
        <p:spPr>
          <a:xfrm>
            <a:off x="6656344" y="4157018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Y</a:t>
            </a:r>
            <a:endParaRPr lang="ko-KR" altLang="en-US" sz="1200" dirty="0"/>
          </a:p>
        </p:txBody>
      </p:sp>
      <p:sp>
        <p:nvSpPr>
          <p:cNvPr id="411" name="TextBox 410">
            <a:extLst>
              <a:ext uri="{FF2B5EF4-FFF2-40B4-BE49-F238E27FC236}">
                <a16:creationId xmlns:a16="http://schemas.microsoft.com/office/drawing/2014/main" id="{9CF56801-366F-A513-8A27-35D115ECF297}"/>
              </a:ext>
            </a:extLst>
          </p:cNvPr>
          <p:cNvSpPr txBox="1"/>
          <p:nvPr/>
        </p:nvSpPr>
        <p:spPr>
          <a:xfrm>
            <a:off x="5856715" y="3859799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  <p:sp>
        <p:nvSpPr>
          <p:cNvPr id="412" name="사각형: 둥근 모서리 411">
            <a:extLst>
              <a:ext uri="{FF2B5EF4-FFF2-40B4-BE49-F238E27FC236}">
                <a16:creationId xmlns:a16="http://schemas.microsoft.com/office/drawing/2014/main" id="{AF5B69B8-44A6-4C50-DCA9-AE353ED3F28C}"/>
              </a:ext>
            </a:extLst>
          </p:cNvPr>
          <p:cNvSpPr/>
          <p:nvPr/>
        </p:nvSpPr>
        <p:spPr>
          <a:xfrm>
            <a:off x="6213964" y="1645726"/>
            <a:ext cx="1440001" cy="7200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전자우편</a:t>
            </a:r>
            <a:endParaRPr lang="en-US" altLang="ko-KR" sz="1200" dirty="0"/>
          </a:p>
          <a:p>
            <a:pPr algn="ctr"/>
            <a:r>
              <a:rPr lang="en-US" altLang="ko-KR" sz="1200" dirty="0" err="1"/>
              <a:t>EPostDemon</a:t>
            </a:r>
            <a:endParaRPr lang="en-US" altLang="ko-KR" sz="1200" dirty="0"/>
          </a:p>
        </p:txBody>
      </p:sp>
      <p:sp>
        <p:nvSpPr>
          <p:cNvPr id="414" name="타원 413">
            <a:extLst>
              <a:ext uri="{FF2B5EF4-FFF2-40B4-BE49-F238E27FC236}">
                <a16:creationId xmlns:a16="http://schemas.microsoft.com/office/drawing/2014/main" id="{1B1A7A8A-524A-7FD1-38BF-AEB2D6BB9C13}"/>
              </a:ext>
            </a:extLst>
          </p:cNvPr>
          <p:cNvSpPr/>
          <p:nvPr/>
        </p:nvSpPr>
        <p:spPr>
          <a:xfrm>
            <a:off x="8104642" y="4060946"/>
            <a:ext cx="720000" cy="72000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E</a:t>
            </a:r>
            <a:r>
              <a:rPr lang="ko-KR" altLang="en-US" sz="1000" dirty="0"/>
              <a:t>그린</a:t>
            </a:r>
            <a:endParaRPr lang="en-US" altLang="ko-KR" sz="1000" dirty="0"/>
          </a:p>
          <a:p>
            <a:pPr algn="ctr"/>
            <a:r>
              <a:rPr lang="en-US" altLang="ko-KR" sz="1200" dirty="0"/>
              <a:t>ESB</a:t>
            </a:r>
          </a:p>
          <a:p>
            <a:pPr algn="ctr"/>
            <a:r>
              <a:rPr lang="ko-KR" altLang="en-US" sz="1200" dirty="0"/>
              <a:t>연계</a:t>
            </a:r>
            <a:endParaRPr lang="en-US" altLang="ko-KR" sz="1200" dirty="0"/>
          </a:p>
        </p:txBody>
      </p:sp>
      <p:cxnSp>
        <p:nvCxnSpPr>
          <p:cNvPr id="415" name="직선 화살표 연결선 414">
            <a:extLst>
              <a:ext uri="{FF2B5EF4-FFF2-40B4-BE49-F238E27FC236}">
                <a16:creationId xmlns:a16="http://schemas.microsoft.com/office/drawing/2014/main" id="{B47BC4E4-509C-FB4A-A88D-88B68D9F7EAC}"/>
              </a:ext>
            </a:extLst>
          </p:cNvPr>
          <p:cNvCxnSpPr>
            <a:cxnSpLocks/>
            <a:stCxn id="421" idx="2"/>
            <a:endCxn id="420" idx="0"/>
          </p:cNvCxnSpPr>
          <p:nvPr/>
        </p:nvCxnSpPr>
        <p:spPr>
          <a:xfrm>
            <a:off x="10736614" y="2363340"/>
            <a:ext cx="0" cy="774013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6" name="타원 415">
            <a:extLst>
              <a:ext uri="{FF2B5EF4-FFF2-40B4-BE49-F238E27FC236}">
                <a16:creationId xmlns:a16="http://schemas.microsoft.com/office/drawing/2014/main" id="{F3D4C642-D628-B807-9D5E-B3857FA3AD87}"/>
              </a:ext>
            </a:extLst>
          </p:cNvPr>
          <p:cNvSpPr/>
          <p:nvPr/>
        </p:nvSpPr>
        <p:spPr>
          <a:xfrm>
            <a:off x="10376614" y="5760000"/>
            <a:ext cx="720000" cy="72000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E</a:t>
            </a:r>
            <a:r>
              <a:rPr lang="ko-KR" altLang="en-US" sz="1000" dirty="0"/>
              <a:t>그린</a:t>
            </a:r>
            <a:endParaRPr lang="en-US" altLang="ko-KR" sz="1000" dirty="0"/>
          </a:p>
          <a:p>
            <a:pPr algn="ctr"/>
            <a:r>
              <a:rPr lang="en-US" altLang="ko-KR" sz="1200" dirty="0"/>
              <a:t>ESB</a:t>
            </a:r>
          </a:p>
          <a:p>
            <a:pPr algn="ctr"/>
            <a:r>
              <a:rPr lang="ko-KR" altLang="en-US" sz="1200" dirty="0"/>
              <a:t>연계</a:t>
            </a:r>
            <a:endParaRPr lang="en-US" altLang="ko-KR" sz="1200" dirty="0"/>
          </a:p>
        </p:txBody>
      </p:sp>
      <p:cxnSp>
        <p:nvCxnSpPr>
          <p:cNvPr id="417" name="직선 화살표 연결선 416">
            <a:extLst>
              <a:ext uri="{FF2B5EF4-FFF2-40B4-BE49-F238E27FC236}">
                <a16:creationId xmlns:a16="http://schemas.microsoft.com/office/drawing/2014/main" id="{D099614C-D60C-BFD0-8052-6FF9820F93FF}"/>
              </a:ext>
            </a:extLst>
          </p:cNvPr>
          <p:cNvCxnSpPr>
            <a:cxnSpLocks/>
            <a:stCxn id="416" idx="2"/>
            <a:endCxn id="460" idx="6"/>
          </p:cNvCxnSpPr>
          <p:nvPr/>
        </p:nvCxnSpPr>
        <p:spPr>
          <a:xfrm flipH="1">
            <a:off x="8932642" y="6120000"/>
            <a:ext cx="1443972" cy="2832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8" name="연결선: 꺾임 417">
            <a:extLst>
              <a:ext uri="{FF2B5EF4-FFF2-40B4-BE49-F238E27FC236}">
                <a16:creationId xmlns:a16="http://schemas.microsoft.com/office/drawing/2014/main" id="{617FC7C6-EEA3-410A-4DDB-E06DCE0EB9A7}"/>
              </a:ext>
            </a:extLst>
          </p:cNvPr>
          <p:cNvCxnSpPr>
            <a:cxnSpLocks/>
            <a:stCxn id="422" idx="6"/>
            <a:endCxn id="421" idx="0"/>
          </p:cNvCxnSpPr>
          <p:nvPr/>
        </p:nvCxnSpPr>
        <p:spPr>
          <a:xfrm>
            <a:off x="9851527" y="1362160"/>
            <a:ext cx="885087" cy="281180"/>
          </a:xfrm>
          <a:prstGeom prst="bentConnector2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9" name="직선 화살표 연결선 418">
            <a:extLst>
              <a:ext uri="{FF2B5EF4-FFF2-40B4-BE49-F238E27FC236}">
                <a16:creationId xmlns:a16="http://schemas.microsoft.com/office/drawing/2014/main" id="{D6F7C904-E516-044E-895A-9A173CC2F8F6}"/>
              </a:ext>
            </a:extLst>
          </p:cNvPr>
          <p:cNvCxnSpPr>
            <a:cxnSpLocks/>
            <a:stCxn id="409" idx="1"/>
            <a:endCxn id="19" idx="3"/>
          </p:cNvCxnSpPr>
          <p:nvPr/>
        </p:nvCxnSpPr>
        <p:spPr>
          <a:xfrm flipH="1">
            <a:off x="5510445" y="3844416"/>
            <a:ext cx="529069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0" name="타원 419">
            <a:extLst>
              <a:ext uri="{FF2B5EF4-FFF2-40B4-BE49-F238E27FC236}">
                <a16:creationId xmlns:a16="http://schemas.microsoft.com/office/drawing/2014/main" id="{660094CC-7EFE-3850-6935-1BC438AAC2EF}"/>
              </a:ext>
            </a:extLst>
          </p:cNvPr>
          <p:cNvSpPr/>
          <p:nvPr/>
        </p:nvSpPr>
        <p:spPr>
          <a:xfrm>
            <a:off x="10376614" y="3137353"/>
            <a:ext cx="720000" cy="72000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KT</a:t>
            </a:r>
          </a:p>
          <a:p>
            <a:pPr algn="ctr"/>
            <a:r>
              <a:rPr lang="ko-KR" altLang="en-US" sz="1200" dirty="0"/>
              <a:t>문자</a:t>
            </a:r>
            <a:endParaRPr lang="en-US" altLang="ko-KR" sz="1200" dirty="0"/>
          </a:p>
        </p:txBody>
      </p:sp>
      <p:sp>
        <p:nvSpPr>
          <p:cNvPr id="421" name="순서도: 판단 420">
            <a:extLst>
              <a:ext uri="{FF2B5EF4-FFF2-40B4-BE49-F238E27FC236}">
                <a16:creationId xmlns:a16="http://schemas.microsoft.com/office/drawing/2014/main" id="{E6B9031C-4200-F738-EC10-31AB3055378D}"/>
              </a:ext>
            </a:extLst>
          </p:cNvPr>
          <p:cNvSpPr/>
          <p:nvPr/>
        </p:nvSpPr>
        <p:spPr>
          <a:xfrm>
            <a:off x="9836614" y="1643340"/>
            <a:ext cx="1800000" cy="720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확인</a:t>
            </a:r>
            <a:endParaRPr lang="en-US" altLang="ko-KR" sz="1200" dirty="0"/>
          </a:p>
        </p:txBody>
      </p:sp>
      <p:sp>
        <p:nvSpPr>
          <p:cNvPr id="422" name="타원 421">
            <a:extLst>
              <a:ext uri="{FF2B5EF4-FFF2-40B4-BE49-F238E27FC236}">
                <a16:creationId xmlns:a16="http://schemas.microsoft.com/office/drawing/2014/main" id="{4BBBDD8C-C738-87FE-72D1-AAC0A7F17360}"/>
              </a:ext>
            </a:extLst>
          </p:cNvPr>
          <p:cNvSpPr/>
          <p:nvPr/>
        </p:nvSpPr>
        <p:spPr>
          <a:xfrm>
            <a:off x="9131527" y="1002160"/>
            <a:ext cx="720000" cy="72000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/>
              <a:t>카카오</a:t>
            </a:r>
            <a:endParaRPr lang="en-US" altLang="ko-KR" sz="1200" dirty="0"/>
          </a:p>
        </p:txBody>
      </p:sp>
      <p:sp>
        <p:nvSpPr>
          <p:cNvPr id="423" name="순서도: 판단 422">
            <a:extLst>
              <a:ext uri="{FF2B5EF4-FFF2-40B4-BE49-F238E27FC236}">
                <a16:creationId xmlns:a16="http://schemas.microsoft.com/office/drawing/2014/main" id="{747F97BA-AEE0-BBF0-E22B-2323C120E521}"/>
              </a:ext>
            </a:extLst>
          </p:cNvPr>
          <p:cNvSpPr/>
          <p:nvPr/>
        </p:nvSpPr>
        <p:spPr>
          <a:xfrm>
            <a:off x="9836614" y="4080966"/>
            <a:ext cx="1800000" cy="720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확인</a:t>
            </a:r>
            <a:endParaRPr lang="en-US" altLang="ko-KR" sz="1200" dirty="0"/>
          </a:p>
        </p:txBody>
      </p:sp>
      <p:cxnSp>
        <p:nvCxnSpPr>
          <p:cNvPr id="424" name="직선 화살표 연결선 423">
            <a:extLst>
              <a:ext uri="{FF2B5EF4-FFF2-40B4-BE49-F238E27FC236}">
                <a16:creationId xmlns:a16="http://schemas.microsoft.com/office/drawing/2014/main" id="{DDEF9784-A86D-5B76-741A-8404FEC75106}"/>
              </a:ext>
            </a:extLst>
          </p:cNvPr>
          <p:cNvCxnSpPr>
            <a:cxnSpLocks/>
            <a:stCxn id="420" idx="4"/>
            <a:endCxn id="423" idx="0"/>
          </p:cNvCxnSpPr>
          <p:nvPr/>
        </p:nvCxnSpPr>
        <p:spPr>
          <a:xfrm>
            <a:off x="10736614" y="3857353"/>
            <a:ext cx="0" cy="223613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5" name="연결선: 꺾임 424">
            <a:extLst>
              <a:ext uri="{FF2B5EF4-FFF2-40B4-BE49-F238E27FC236}">
                <a16:creationId xmlns:a16="http://schemas.microsoft.com/office/drawing/2014/main" id="{0BDFDB0B-AD7A-B85E-99A5-BC6364030C81}"/>
              </a:ext>
            </a:extLst>
          </p:cNvPr>
          <p:cNvCxnSpPr>
            <a:cxnSpLocks/>
          </p:cNvCxnSpPr>
          <p:nvPr/>
        </p:nvCxnSpPr>
        <p:spPr>
          <a:xfrm rot="10800000">
            <a:off x="7626258" y="2005726"/>
            <a:ext cx="2182649" cy="2435240"/>
          </a:xfrm>
          <a:prstGeom prst="bentConnector3">
            <a:avLst>
              <a:gd name="adj1" fmla="val 30957"/>
            </a:avLst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6" name="직선 화살표 연결선 425">
            <a:extLst>
              <a:ext uri="{FF2B5EF4-FFF2-40B4-BE49-F238E27FC236}">
                <a16:creationId xmlns:a16="http://schemas.microsoft.com/office/drawing/2014/main" id="{EA516136-5D72-633C-57ED-242E4934345F}"/>
              </a:ext>
            </a:extLst>
          </p:cNvPr>
          <p:cNvCxnSpPr>
            <a:cxnSpLocks/>
            <a:stCxn id="416" idx="0"/>
            <a:endCxn id="423" idx="2"/>
          </p:cNvCxnSpPr>
          <p:nvPr/>
        </p:nvCxnSpPr>
        <p:spPr>
          <a:xfrm flipV="1">
            <a:off x="10736614" y="4800966"/>
            <a:ext cx="0" cy="959034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7" name="연결선: 꺾임 426">
            <a:extLst>
              <a:ext uri="{FF2B5EF4-FFF2-40B4-BE49-F238E27FC236}">
                <a16:creationId xmlns:a16="http://schemas.microsoft.com/office/drawing/2014/main" id="{C1282431-9338-2227-E832-E7E6E5CFA4E2}"/>
              </a:ext>
            </a:extLst>
          </p:cNvPr>
          <p:cNvCxnSpPr>
            <a:cxnSpLocks/>
            <a:stCxn id="414" idx="0"/>
            <a:endCxn id="412" idx="3"/>
          </p:cNvCxnSpPr>
          <p:nvPr/>
        </p:nvCxnSpPr>
        <p:spPr>
          <a:xfrm rot="16200000" flipV="1">
            <a:off x="7031694" y="2627997"/>
            <a:ext cx="2055220" cy="810677"/>
          </a:xfrm>
          <a:prstGeom prst="bentConnector2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8" name="직선 화살표 연결선 427">
            <a:extLst>
              <a:ext uri="{FF2B5EF4-FFF2-40B4-BE49-F238E27FC236}">
                <a16:creationId xmlns:a16="http://schemas.microsoft.com/office/drawing/2014/main" id="{7392F80A-9A7C-B648-0E25-B95B71E10EAF}"/>
              </a:ext>
            </a:extLst>
          </p:cNvPr>
          <p:cNvCxnSpPr>
            <a:cxnSpLocks/>
            <a:stCxn id="409" idx="0"/>
            <a:endCxn id="412" idx="2"/>
          </p:cNvCxnSpPr>
          <p:nvPr/>
        </p:nvCxnSpPr>
        <p:spPr>
          <a:xfrm flipH="1" flipV="1">
            <a:off x="6933965" y="2365726"/>
            <a:ext cx="5549" cy="1118690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9" name="타원 428">
            <a:extLst>
              <a:ext uri="{FF2B5EF4-FFF2-40B4-BE49-F238E27FC236}">
                <a16:creationId xmlns:a16="http://schemas.microsoft.com/office/drawing/2014/main" id="{EA735CCB-16A0-86FD-47B2-C60931DECEE7}"/>
              </a:ext>
            </a:extLst>
          </p:cNvPr>
          <p:cNvSpPr/>
          <p:nvPr/>
        </p:nvSpPr>
        <p:spPr>
          <a:xfrm>
            <a:off x="10572918" y="2616935"/>
            <a:ext cx="327392" cy="31682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2</a:t>
            </a:r>
          </a:p>
        </p:txBody>
      </p:sp>
      <p:sp>
        <p:nvSpPr>
          <p:cNvPr id="430" name="타원 429">
            <a:extLst>
              <a:ext uri="{FF2B5EF4-FFF2-40B4-BE49-F238E27FC236}">
                <a16:creationId xmlns:a16="http://schemas.microsoft.com/office/drawing/2014/main" id="{5FF494AC-6B44-6510-7601-5D363D8FEAC0}"/>
              </a:ext>
            </a:extLst>
          </p:cNvPr>
          <p:cNvSpPr/>
          <p:nvPr/>
        </p:nvSpPr>
        <p:spPr>
          <a:xfrm>
            <a:off x="10572918" y="5142234"/>
            <a:ext cx="327392" cy="31682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3</a:t>
            </a:r>
          </a:p>
        </p:txBody>
      </p:sp>
      <p:sp>
        <p:nvSpPr>
          <p:cNvPr id="431" name="TextBox 430">
            <a:extLst>
              <a:ext uri="{FF2B5EF4-FFF2-40B4-BE49-F238E27FC236}">
                <a16:creationId xmlns:a16="http://schemas.microsoft.com/office/drawing/2014/main" id="{0BE0C471-F6BE-BC1C-9144-B7369912B3DD}"/>
              </a:ext>
            </a:extLst>
          </p:cNvPr>
          <p:cNvSpPr txBox="1"/>
          <p:nvPr/>
        </p:nvSpPr>
        <p:spPr>
          <a:xfrm>
            <a:off x="9673293" y="2003340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Y</a:t>
            </a:r>
            <a:endParaRPr lang="ko-KR" altLang="en-US" sz="1200" dirty="0"/>
          </a:p>
        </p:txBody>
      </p:sp>
      <p:sp>
        <p:nvSpPr>
          <p:cNvPr id="432" name="TextBox 431">
            <a:extLst>
              <a:ext uri="{FF2B5EF4-FFF2-40B4-BE49-F238E27FC236}">
                <a16:creationId xmlns:a16="http://schemas.microsoft.com/office/drawing/2014/main" id="{7CC79F64-1C1F-E91B-9F33-A6CFAAC61689}"/>
              </a:ext>
            </a:extLst>
          </p:cNvPr>
          <p:cNvSpPr txBox="1"/>
          <p:nvPr/>
        </p:nvSpPr>
        <p:spPr>
          <a:xfrm>
            <a:off x="9669466" y="4453674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Y</a:t>
            </a:r>
            <a:endParaRPr lang="ko-KR" altLang="en-US" sz="1200" dirty="0"/>
          </a:p>
        </p:txBody>
      </p:sp>
      <p:sp>
        <p:nvSpPr>
          <p:cNvPr id="433" name="TextBox 432">
            <a:extLst>
              <a:ext uri="{FF2B5EF4-FFF2-40B4-BE49-F238E27FC236}">
                <a16:creationId xmlns:a16="http://schemas.microsoft.com/office/drawing/2014/main" id="{9A2C6BC2-03F4-FB2C-5D04-B22AAF5B2996}"/>
              </a:ext>
            </a:extLst>
          </p:cNvPr>
          <p:cNvSpPr txBox="1"/>
          <p:nvPr/>
        </p:nvSpPr>
        <p:spPr>
          <a:xfrm>
            <a:off x="10434928" y="4768422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  <p:sp>
        <p:nvSpPr>
          <p:cNvPr id="434" name="TextBox 433">
            <a:extLst>
              <a:ext uri="{FF2B5EF4-FFF2-40B4-BE49-F238E27FC236}">
                <a16:creationId xmlns:a16="http://schemas.microsoft.com/office/drawing/2014/main" id="{BEA4ECBF-5078-CDBB-9565-7D153A98CDF7}"/>
              </a:ext>
            </a:extLst>
          </p:cNvPr>
          <p:cNvSpPr txBox="1"/>
          <p:nvPr/>
        </p:nvSpPr>
        <p:spPr>
          <a:xfrm>
            <a:off x="10434928" y="2316208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  <p:sp>
        <p:nvSpPr>
          <p:cNvPr id="435" name="TextBox 434">
            <a:extLst>
              <a:ext uri="{FF2B5EF4-FFF2-40B4-BE49-F238E27FC236}">
                <a16:creationId xmlns:a16="http://schemas.microsoft.com/office/drawing/2014/main" id="{29FDECDB-5C5D-3C0D-96E8-1CDF20EAAA0D}"/>
              </a:ext>
            </a:extLst>
          </p:cNvPr>
          <p:cNvSpPr txBox="1"/>
          <p:nvPr/>
        </p:nvSpPr>
        <p:spPr>
          <a:xfrm>
            <a:off x="9096338" y="5549276"/>
            <a:ext cx="117371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우편 송신</a:t>
            </a:r>
            <a:endParaRPr lang="en-US" altLang="ko-KR" sz="1000" dirty="0"/>
          </a:p>
          <a:p>
            <a:r>
              <a:rPr lang="en-US" altLang="ko-KR" sz="1000" dirty="0"/>
              <a:t>  - </a:t>
            </a:r>
            <a:r>
              <a:rPr lang="ko-KR" altLang="en-US" sz="1000" dirty="0"/>
              <a:t>우편 신청</a:t>
            </a:r>
            <a:endParaRPr lang="en-US" altLang="ko-KR" sz="1000" dirty="0"/>
          </a:p>
          <a:p>
            <a:r>
              <a:rPr lang="en-US" altLang="ko-KR" sz="1000" dirty="0"/>
              <a:t>  - Text,</a:t>
            </a:r>
            <a:r>
              <a:rPr lang="ko-KR" altLang="en-US" sz="1000" dirty="0"/>
              <a:t> </a:t>
            </a:r>
            <a:r>
              <a:rPr lang="en-US" altLang="ko-KR" sz="1000" dirty="0"/>
              <a:t>Zip</a:t>
            </a:r>
            <a:r>
              <a:rPr lang="ko-KR" altLang="en-US" sz="1000" dirty="0"/>
              <a:t> 파일</a:t>
            </a:r>
            <a:endParaRPr lang="en-US" altLang="ko-KR" sz="1000" dirty="0"/>
          </a:p>
        </p:txBody>
      </p:sp>
      <p:sp>
        <p:nvSpPr>
          <p:cNvPr id="436" name="TextBox 435">
            <a:extLst>
              <a:ext uri="{FF2B5EF4-FFF2-40B4-BE49-F238E27FC236}">
                <a16:creationId xmlns:a16="http://schemas.microsoft.com/office/drawing/2014/main" id="{C496A00C-31A1-DBCF-12DA-B04B89840D20}"/>
              </a:ext>
            </a:extLst>
          </p:cNvPr>
          <p:cNvSpPr txBox="1"/>
          <p:nvPr/>
        </p:nvSpPr>
        <p:spPr>
          <a:xfrm>
            <a:off x="8475061" y="4817692"/>
            <a:ext cx="154561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우편 수신</a:t>
            </a:r>
            <a:endParaRPr lang="en-US" altLang="ko-KR" sz="1000" dirty="0"/>
          </a:p>
          <a:p>
            <a:r>
              <a:rPr lang="en-US" altLang="ko-KR" sz="1000" dirty="0"/>
              <a:t>  -</a:t>
            </a:r>
            <a:r>
              <a:rPr lang="ko-KR" altLang="en-US" sz="1000" dirty="0"/>
              <a:t> 배달</a:t>
            </a:r>
            <a:r>
              <a:rPr lang="en-US" altLang="ko-KR" sz="1000" dirty="0"/>
              <a:t>, </a:t>
            </a:r>
            <a:r>
              <a:rPr lang="ko-KR" altLang="en-US" sz="1000" dirty="0"/>
              <a:t>제작</a:t>
            </a:r>
            <a:r>
              <a:rPr lang="en-US" altLang="ko-KR" sz="1000" dirty="0"/>
              <a:t>, </a:t>
            </a:r>
            <a:r>
              <a:rPr lang="ko-KR" altLang="en-US" sz="1000" dirty="0"/>
              <a:t>접수결과</a:t>
            </a:r>
            <a:endParaRPr lang="en-US" altLang="ko-KR" sz="1000" dirty="0"/>
          </a:p>
          <a:p>
            <a:r>
              <a:rPr lang="en-US" altLang="ko-KR" sz="1000" dirty="0"/>
              <a:t>  - Text</a:t>
            </a:r>
            <a:r>
              <a:rPr lang="ko-KR" altLang="en-US" sz="1000" dirty="0"/>
              <a:t> 파일</a:t>
            </a:r>
            <a:endParaRPr lang="en-US" altLang="ko-KR" sz="1000" dirty="0"/>
          </a:p>
        </p:txBody>
      </p:sp>
      <p:cxnSp>
        <p:nvCxnSpPr>
          <p:cNvPr id="437" name="연결선: 꺾임 436">
            <a:extLst>
              <a:ext uri="{FF2B5EF4-FFF2-40B4-BE49-F238E27FC236}">
                <a16:creationId xmlns:a16="http://schemas.microsoft.com/office/drawing/2014/main" id="{6F061E5E-5D00-D4E7-87B8-683FD7B54900}"/>
              </a:ext>
            </a:extLst>
          </p:cNvPr>
          <p:cNvCxnSpPr>
            <a:cxnSpLocks/>
            <a:stCxn id="412" idx="0"/>
            <a:endCxn id="422" idx="2"/>
          </p:cNvCxnSpPr>
          <p:nvPr/>
        </p:nvCxnSpPr>
        <p:spPr>
          <a:xfrm rot="5400000" flipH="1" flipV="1">
            <a:off x="7890963" y="405162"/>
            <a:ext cx="283566" cy="2197562"/>
          </a:xfrm>
          <a:prstGeom prst="bentConnector2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8" name="타원 437">
            <a:extLst>
              <a:ext uri="{FF2B5EF4-FFF2-40B4-BE49-F238E27FC236}">
                <a16:creationId xmlns:a16="http://schemas.microsoft.com/office/drawing/2014/main" id="{DA28A8A5-108B-6EBA-38AD-C9CAF4EDF3B4}"/>
              </a:ext>
            </a:extLst>
          </p:cNvPr>
          <p:cNvSpPr/>
          <p:nvPr/>
        </p:nvSpPr>
        <p:spPr>
          <a:xfrm>
            <a:off x="8294880" y="1195387"/>
            <a:ext cx="327392" cy="31682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1</a:t>
            </a:r>
          </a:p>
        </p:txBody>
      </p:sp>
      <p:cxnSp>
        <p:nvCxnSpPr>
          <p:cNvPr id="439" name="직선 화살표 연결선 438">
            <a:extLst>
              <a:ext uri="{FF2B5EF4-FFF2-40B4-BE49-F238E27FC236}">
                <a16:creationId xmlns:a16="http://schemas.microsoft.com/office/drawing/2014/main" id="{2FBA90C8-B9B9-327C-7D55-B5264AA5F0A9}"/>
              </a:ext>
            </a:extLst>
          </p:cNvPr>
          <p:cNvCxnSpPr>
            <a:cxnSpLocks/>
          </p:cNvCxnSpPr>
          <p:nvPr/>
        </p:nvCxnSpPr>
        <p:spPr>
          <a:xfrm flipH="1">
            <a:off x="7653965" y="2003340"/>
            <a:ext cx="2182649" cy="2386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0" name="직선 화살표 연결선 439">
            <a:extLst>
              <a:ext uri="{FF2B5EF4-FFF2-40B4-BE49-F238E27FC236}">
                <a16:creationId xmlns:a16="http://schemas.microsoft.com/office/drawing/2014/main" id="{347561CA-1D5E-0791-4173-E82AB0F8088F}"/>
              </a:ext>
            </a:extLst>
          </p:cNvPr>
          <p:cNvCxnSpPr>
            <a:cxnSpLocks/>
            <a:stCxn id="460" idx="0"/>
            <a:endCxn id="414" idx="4"/>
          </p:cNvCxnSpPr>
          <p:nvPr/>
        </p:nvCxnSpPr>
        <p:spPr>
          <a:xfrm flipV="1">
            <a:off x="8464642" y="4780946"/>
            <a:ext cx="0" cy="873886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1" name="타원 440">
            <a:extLst>
              <a:ext uri="{FF2B5EF4-FFF2-40B4-BE49-F238E27FC236}">
                <a16:creationId xmlns:a16="http://schemas.microsoft.com/office/drawing/2014/main" id="{64EEA311-5777-A5AB-7190-3585A53BFC15}"/>
              </a:ext>
            </a:extLst>
          </p:cNvPr>
          <p:cNvSpPr/>
          <p:nvPr/>
        </p:nvSpPr>
        <p:spPr>
          <a:xfrm>
            <a:off x="8294880" y="2610832"/>
            <a:ext cx="327392" cy="31682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4</a:t>
            </a:r>
          </a:p>
        </p:txBody>
      </p:sp>
      <p:sp>
        <p:nvSpPr>
          <p:cNvPr id="446" name="타원 445">
            <a:extLst>
              <a:ext uri="{FF2B5EF4-FFF2-40B4-BE49-F238E27FC236}">
                <a16:creationId xmlns:a16="http://schemas.microsoft.com/office/drawing/2014/main" id="{6E281DD7-0075-236A-02D8-DB499706558A}"/>
              </a:ext>
            </a:extLst>
          </p:cNvPr>
          <p:cNvSpPr/>
          <p:nvPr/>
        </p:nvSpPr>
        <p:spPr>
          <a:xfrm>
            <a:off x="6573964" y="576000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계속</a:t>
            </a:r>
            <a:r>
              <a:rPr lang="en-US" altLang="ko-KR" sz="1200" dirty="0"/>
              <a:t>4</a:t>
            </a:r>
            <a:endParaRPr lang="ko-KR" altLang="en-US" sz="1200" dirty="0"/>
          </a:p>
        </p:txBody>
      </p:sp>
      <p:cxnSp>
        <p:nvCxnSpPr>
          <p:cNvPr id="447" name="직선 화살표 연결선 446">
            <a:extLst>
              <a:ext uri="{FF2B5EF4-FFF2-40B4-BE49-F238E27FC236}">
                <a16:creationId xmlns:a16="http://schemas.microsoft.com/office/drawing/2014/main" id="{76F53BAA-8BAC-2F8C-E3C9-9F5378BEEE52}"/>
              </a:ext>
            </a:extLst>
          </p:cNvPr>
          <p:cNvCxnSpPr>
            <a:cxnSpLocks/>
            <a:stCxn id="409" idx="2"/>
            <a:endCxn id="446" idx="0"/>
          </p:cNvCxnSpPr>
          <p:nvPr/>
        </p:nvCxnSpPr>
        <p:spPr>
          <a:xfrm flipH="1">
            <a:off x="6933964" y="4204416"/>
            <a:ext cx="5550" cy="155558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4" name="타원 453">
            <a:extLst>
              <a:ext uri="{FF2B5EF4-FFF2-40B4-BE49-F238E27FC236}">
                <a16:creationId xmlns:a16="http://schemas.microsoft.com/office/drawing/2014/main" id="{D7A88ABF-F84B-BABD-BDC6-18E403C2C788}"/>
              </a:ext>
            </a:extLst>
          </p:cNvPr>
          <p:cNvSpPr/>
          <p:nvPr/>
        </p:nvSpPr>
        <p:spPr>
          <a:xfrm>
            <a:off x="2819018" y="1690860"/>
            <a:ext cx="327392" cy="31682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4</a:t>
            </a:r>
          </a:p>
        </p:txBody>
      </p:sp>
      <p:sp>
        <p:nvSpPr>
          <p:cNvPr id="460" name="타원 459">
            <a:extLst>
              <a:ext uri="{FF2B5EF4-FFF2-40B4-BE49-F238E27FC236}">
                <a16:creationId xmlns:a16="http://schemas.microsoft.com/office/drawing/2014/main" id="{9EA02058-7489-C953-8C48-7686F37E85D2}"/>
              </a:ext>
            </a:extLst>
          </p:cNvPr>
          <p:cNvSpPr/>
          <p:nvPr/>
        </p:nvSpPr>
        <p:spPr>
          <a:xfrm>
            <a:off x="7996642" y="5654832"/>
            <a:ext cx="936000" cy="936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우정</a:t>
            </a:r>
            <a:endParaRPr lang="en-US" altLang="ko-KR" sz="1200" dirty="0"/>
          </a:p>
          <a:p>
            <a:pPr algn="ctr"/>
            <a:r>
              <a:rPr lang="ko-KR" altLang="en-US" sz="1200" dirty="0"/>
              <a:t>사업</a:t>
            </a:r>
            <a:endParaRPr lang="en-US" altLang="ko-KR" sz="1200" dirty="0"/>
          </a:p>
          <a:p>
            <a:pPr algn="ctr"/>
            <a:r>
              <a:rPr lang="ko-KR" altLang="en-US" sz="1200" dirty="0"/>
              <a:t>정보</a:t>
            </a:r>
            <a:endParaRPr lang="en-US" altLang="ko-KR" sz="1200" dirty="0"/>
          </a:p>
          <a:p>
            <a:pPr algn="ctr"/>
            <a:r>
              <a:rPr lang="ko-KR" altLang="en-US" sz="1200" dirty="0"/>
              <a:t>센터</a:t>
            </a:r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3845164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8B9DDEF7-55EF-9ECE-1F36-659D2469626A}"/>
              </a:ext>
            </a:extLst>
          </p:cNvPr>
          <p:cNvSpPr/>
          <p:nvPr/>
        </p:nvSpPr>
        <p:spPr>
          <a:xfrm>
            <a:off x="182880" y="152401"/>
            <a:ext cx="11826240" cy="6553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066A3FA-6C41-52F8-C26E-58ACC7E71CC0}"/>
              </a:ext>
            </a:extLst>
          </p:cNvPr>
          <p:cNvCxnSpPr/>
          <p:nvPr/>
        </p:nvCxnSpPr>
        <p:spPr>
          <a:xfrm>
            <a:off x="182880" y="661851"/>
            <a:ext cx="1182624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순서도: 판단 39">
            <a:extLst>
              <a:ext uri="{FF2B5EF4-FFF2-40B4-BE49-F238E27FC236}">
                <a16:creationId xmlns:a16="http://schemas.microsoft.com/office/drawing/2014/main" id="{3301E247-00B5-F539-AFF2-F7E92D7D7711}"/>
              </a:ext>
            </a:extLst>
          </p:cNvPr>
          <p:cNvSpPr/>
          <p:nvPr/>
        </p:nvSpPr>
        <p:spPr>
          <a:xfrm>
            <a:off x="8809435" y="2975992"/>
            <a:ext cx="1922400" cy="8028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의견진술</a:t>
            </a:r>
            <a:endParaRPr lang="en-US" altLang="ko-KR" sz="1200" dirty="0"/>
          </a:p>
          <a:p>
            <a:pPr algn="ctr"/>
            <a:r>
              <a:rPr lang="ko-KR" altLang="en-US" sz="1200" dirty="0"/>
              <a:t>심의수용</a:t>
            </a:r>
            <a:endParaRPr lang="en-US" altLang="ko-KR" sz="12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7671685-DF34-B649-1482-8304E860D5EF}"/>
              </a:ext>
            </a:extLst>
          </p:cNvPr>
          <p:cNvSpPr txBox="1"/>
          <p:nvPr/>
        </p:nvSpPr>
        <p:spPr>
          <a:xfrm>
            <a:off x="1225955" y="3101176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FDE713C-7B10-E122-9DD5-7EC6D940D99D}"/>
              </a:ext>
            </a:extLst>
          </p:cNvPr>
          <p:cNvSpPr txBox="1"/>
          <p:nvPr/>
        </p:nvSpPr>
        <p:spPr>
          <a:xfrm>
            <a:off x="2024904" y="2785476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Y</a:t>
            </a:r>
            <a:endParaRPr lang="ko-KR" altLang="en-US" sz="1200" dirty="0"/>
          </a:p>
        </p:txBody>
      </p:sp>
      <p:sp>
        <p:nvSpPr>
          <p:cNvPr id="72" name="사각형: 둥근 모서리 71">
            <a:extLst>
              <a:ext uri="{FF2B5EF4-FFF2-40B4-BE49-F238E27FC236}">
                <a16:creationId xmlns:a16="http://schemas.microsoft.com/office/drawing/2014/main" id="{9BE98800-E058-E2A7-FF58-AA6F4DCF15A6}"/>
              </a:ext>
            </a:extLst>
          </p:cNvPr>
          <p:cNvSpPr/>
          <p:nvPr/>
        </p:nvSpPr>
        <p:spPr>
          <a:xfrm>
            <a:off x="9050635" y="4604993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비부과</a:t>
            </a:r>
            <a:endParaRPr lang="en-US" altLang="ko-KR" sz="1200" dirty="0"/>
          </a:p>
          <a:p>
            <a:pPr algn="ctr"/>
            <a:r>
              <a:rPr lang="en-US" altLang="ko-KR" sz="1200" dirty="0"/>
              <a:t>(</a:t>
            </a:r>
            <a:r>
              <a:rPr lang="ko-KR" altLang="en-US" sz="1200" dirty="0"/>
              <a:t>의견진술</a:t>
            </a:r>
            <a:r>
              <a:rPr lang="en-US" altLang="ko-KR" sz="1200" dirty="0"/>
              <a:t>)</a:t>
            </a:r>
          </a:p>
        </p:txBody>
      </p:sp>
      <p:cxnSp>
        <p:nvCxnSpPr>
          <p:cNvPr id="82" name="직선 화살표 연결선 81">
            <a:extLst>
              <a:ext uri="{FF2B5EF4-FFF2-40B4-BE49-F238E27FC236}">
                <a16:creationId xmlns:a16="http://schemas.microsoft.com/office/drawing/2014/main" id="{99DB3C60-E832-5794-B073-7A8AC07F58E7}"/>
              </a:ext>
            </a:extLst>
          </p:cNvPr>
          <p:cNvCxnSpPr>
            <a:cxnSpLocks/>
            <a:stCxn id="40" idx="2"/>
            <a:endCxn id="72" idx="0"/>
          </p:cNvCxnSpPr>
          <p:nvPr/>
        </p:nvCxnSpPr>
        <p:spPr>
          <a:xfrm>
            <a:off x="9770635" y="3778792"/>
            <a:ext cx="0" cy="82620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타원 93">
            <a:extLst>
              <a:ext uri="{FF2B5EF4-FFF2-40B4-BE49-F238E27FC236}">
                <a16:creationId xmlns:a16="http://schemas.microsoft.com/office/drawing/2014/main" id="{86728CB0-7A0B-9ED7-E73F-302CC02744B9}"/>
              </a:ext>
            </a:extLst>
          </p:cNvPr>
          <p:cNvSpPr/>
          <p:nvPr/>
        </p:nvSpPr>
        <p:spPr>
          <a:xfrm>
            <a:off x="9414638" y="5836149"/>
            <a:ext cx="720000" cy="7200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업무</a:t>
            </a:r>
            <a:endParaRPr lang="en-US" altLang="ko-KR" sz="1200" dirty="0"/>
          </a:p>
          <a:p>
            <a:pPr algn="ctr"/>
            <a:r>
              <a:rPr lang="ko-KR" altLang="en-US" sz="1200" dirty="0"/>
              <a:t>종료</a:t>
            </a:r>
          </a:p>
        </p:txBody>
      </p:sp>
      <p:cxnSp>
        <p:nvCxnSpPr>
          <p:cNvPr id="101" name="직선 화살표 연결선 100">
            <a:extLst>
              <a:ext uri="{FF2B5EF4-FFF2-40B4-BE49-F238E27FC236}">
                <a16:creationId xmlns:a16="http://schemas.microsoft.com/office/drawing/2014/main" id="{DB43AE5F-997F-3CD1-AB78-903B78A5C65B}"/>
              </a:ext>
            </a:extLst>
          </p:cNvPr>
          <p:cNvCxnSpPr>
            <a:cxnSpLocks/>
            <a:stCxn id="28" idx="2"/>
            <a:endCxn id="40" idx="0"/>
          </p:cNvCxnSpPr>
          <p:nvPr/>
        </p:nvCxnSpPr>
        <p:spPr>
          <a:xfrm>
            <a:off x="9770635" y="1965229"/>
            <a:ext cx="0" cy="101076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92A63399-E1BF-8E04-0E91-AEAA4E96C734}"/>
              </a:ext>
            </a:extLst>
          </p:cNvPr>
          <p:cNvSpPr txBox="1"/>
          <p:nvPr/>
        </p:nvSpPr>
        <p:spPr>
          <a:xfrm>
            <a:off x="8661458" y="3387396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B1E97B4F-A409-B13C-9775-48D9DE785C15}"/>
              </a:ext>
            </a:extLst>
          </p:cNvPr>
          <p:cNvSpPr txBox="1"/>
          <p:nvPr/>
        </p:nvSpPr>
        <p:spPr>
          <a:xfrm>
            <a:off x="9780539" y="3751408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Y</a:t>
            </a:r>
            <a:endParaRPr lang="ko-KR" altLang="en-US" sz="1200" dirty="0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75796BAC-72A8-9EC8-D16B-B1381FBFF71B}"/>
              </a:ext>
            </a:extLst>
          </p:cNvPr>
          <p:cNvSpPr txBox="1"/>
          <p:nvPr/>
        </p:nvSpPr>
        <p:spPr>
          <a:xfrm>
            <a:off x="5120640" y="24383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의견진술</a:t>
            </a:r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E228D7B7-B2F4-0AF3-EC1D-EEB9ADE309B8}"/>
              </a:ext>
            </a:extLst>
          </p:cNvPr>
          <p:cNvCxnSpPr>
            <a:cxnSpLocks/>
            <a:stCxn id="11" idx="4"/>
            <a:endCxn id="5" idx="0"/>
          </p:cNvCxnSpPr>
          <p:nvPr/>
        </p:nvCxnSpPr>
        <p:spPr>
          <a:xfrm>
            <a:off x="1224000" y="1728314"/>
            <a:ext cx="0" cy="69044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2F2ACD43-2571-BB7D-B9E6-4C3AB4AA43A8}"/>
              </a:ext>
            </a:extLst>
          </p:cNvPr>
          <p:cNvSpPr/>
          <p:nvPr/>
        </p:nvSpPr>
        <p:spPr>
          <a:xfrm>
            <a:off x="9050635" y="1245229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의견진술등록</a:t>
            </a:r>
            <a:endParaRPr lang="en-US" altLang="ko-KR" sz="1200" dirty="0"/>
          </a:p>
          <a:p>
            <a:pPr algn="ctr"/>
            <a:r>
              <a:rPr lang="ko-KR" altLang="en-US" sz="1200" dirty="0"/>
              <a:t>및 심의관리</a:t>
            </a:r>
            <a:endParaRPr lang="en-US" altLang="ko-KR" sz="1200" dirty="0"/>
          </a:p>
        </p:txBody>
      </p:sp>
      <p:cxnSp>
        <p:nvCxnSpPr>
          <p:cNvPr id="127" name="직선 화살표 연결선 126">
            <a:extLst>
              <a:ext uri="{FF2B5EF4-FFF2-40B4-BE49-F238E27FC236}">
                <a16:creationId xmlns:a16="http://schemas.microsoft.com/office/drawing/2014/main" id="{D5326998-94F8-5BFA-DA2F-782D287930B7}"/>
              </a:ext>
            </a:extLst>
          </p:cNvPr>
          <p:cNvCxnSpPr>
            <a:cxnSpLocks/>
            <a:stCxn id="72" idx="2"/>
            <a:endCxn id="94" idx="0"/>
          </p:cNvCxnSpPr>
          <p:nvPr/>
        </p:nvCxnSpPr>
        <p:spPr>
          <a:xfrm>
            <a:off x="9770635" y="5324993"/>
            <a:ext cx="4003" cy="51115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연결선: 꺾임 24">
            <a:extLst>
              <a:ext uri="{FF2B5EF4-FFF2-40B4-BE49-F238E27FC236}">
                <a16:creationId xmlns:a16="http://schemas.microsoft.com/office/drawing/2014/main" id="{6FCA63D1-EC1C-AA8F-A7B2-199E33580A09}"/>
              </a:ext>
            </a:extLst>
          </p:cNvPr>
          <p:cNvCxnSpPr>
            <a:cxnSpLocks/>
            <a:stCxn id="40" idx="1"/>
            <a:endCxn id="19" idx="6"/>
          </p:cNvCxnSpPr>
          <p:nvPr/>
        </p:nvCxnSpPr>
        <p:spPr>
          <a:xfrm rot="10800000" flipV="1">
            <a:off x="1587253" y="3377392"/>
            <a:ext cx="7222182" cy="2742608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연결선: 꺾임 36">
            <a:extLst>
              <a:ext uri="{FF2B5EF4-FFF2-40B4-BE49-F238E27FC236}">
                <a16:creationId xmlns:a16="http://schemas.microsoft.com/office/drawing/2014/main" id="{449F8857-DC18-01A3-BA24-F42D0CBDC895}"/>
              </a:ext>
            </a:extLst>
          </p:cNvPr>
          <p:cNvCxnSpPr>
            <a:cxnSpLocks/>
            <a:stCxn id="5" idx="3"/>
            <a:endCxn id="28" idx="1"/>
          </p:cNvCxnSpPr>
          <p:nvPr/>
        </p:nvCxnSpPr>
        <p:spPr>
          <a:xfrm flipV="1">
            <a:off x="2124000" y="1605229"/>
            <a:ext cx="6926635" cy="1173525"/>
          </a:xfrm>
          <a:prstGeom prst="bentConnector3">
            <a:avLst>
              <a:gd name="adj1" fmla="val 1733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순서도: 판단 4">
            <a:extLst>
              <a:ext uri="{FF2B5EF4-FFF2-40B4-BE49-F238E27FC236}">
                <a16:creationId xmlns:a16="http://schemas.microsoft.com/office/drawing/2014/main" id="{AE441F21-158A-8428-171C-972855D54BB9}"/>
              </a:ext>
            </a:extLst>
          </p:cNvPr>
          <p:cNvSpPr/>
          <p:nvPr/>
        </p:nvSpPr>
        <p:spPr>
          <a:xfrm>
            <a:off x="324000" y="2418754"/>
            <a:ext cx="1800000" cy="720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의견진술</a:t>
            </a:r>
            <a:endParaRPr lang="en-US" altLang="ko-KR" sz="1200" dirty="0"/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4E0D763C-A417-34A4-C0F3-D3408FCCADEE}"/>
              </a:ext>
            </a:extLst>
          </p:cNvPr>
          <p:cNvSpPr/>
          <p:nvPr/>
        </p:nvSpPr>
        <p:spPr>
          <a:xfrm>
            <a:off x="864000" y="1008314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계속</a:t>
            </a:r>
            <a:r>
              <a:rPr lang="en-US" altLang="ko-KR" sz="1200" dirty="0"/>
              <a:t>4</a:t>
            </a:r>
            <a:endParaRPr lang="ko-KR" altLang="en-US" sz="1200" dirty="0"/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F51D71E9-9A01-74EA-F813-29A12FC9537E}"/>
              </a:ext>
            </a:extLst>
          </p:cNvPr>
          <p:cNvCxnSpPr>
            <a:cxnSpLocks/>
            <a:stCxn id="5" idx="2"/>
            <a:endCxn id="19" idx="0"/>
          </p:cNvCxnSpPr>
          <p:nvPr/>
        </p:nvCxnSpPr>
        <p:spPr>
          <a:xfrm>
            <a:off x="1224000" y="3138754"/>
            <a:ext cx="3253" cy="26212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타원 18">
            <a:extLst>
              <a:ext uri="{FF2B5EF4-FFF2-40B4-BE49-F238E27FC236}">
                <a16:creationId xmlns:a16="http://schemas.microsoft.com/office/drawing/2014/main" id="{33F67CFF-D291-A271-C495-B65AA7C6FB6F}"/>
              </a:ext>
            </a:extLst>
          </p:cNvPr>
          <p:cNvSpPr/>
          <p:nvPr/>
        </p:nvSpPr>
        <p:spPr>
          <a:xfrm>
            <a:off x="867253" y="576000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계속</a:t>
            </a:r>
            <a:r>
              <a:rPr lang="en-US" altLang="ko-KR" sz="1200" dirty="0"/>
              <a:t>5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446598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8B9DDEF7-55EF-9ECE-1F36-659D2469626A}"/>
              </a:ext>
            </a:extLst>
          </p:cNvPr>
          <p:cNvSpPr/>
          <p:nvPr/>
        </p:nvSpPr>
        <p:spPr>
          <a:xfrm>
            <a:off x="182880" y="152401"/>
            <a:ext cx="11826240" cy="6553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066A3FA-6C41-52F8-C26E-58ACC7E71CC0}"/>
              </a:ext>
            </a:extLst>
          </p:cNvPr>
          <p:cNvCxnSpPr/>
          <p:nvPr/>
        </p:nvCxnSpPr>
        <p:spPr>
          <a:xfrm>
            <a:off x="182880" y="661851"/>
            <a:ext cx="1182624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75796BAC-72A8-9EC8-D16B-B1381FBFF71B}"/>
              </a:ext>
            </a:extLst>
          </p:cNvPr>
          <p:cNvSpPr txBox="1"/>
          <p:nvPr/>
        </p:nvSpPr>
        <p:spPr>
          <a:xfrm>
            <a:off x="5120640" y="243836"/>
            <a:ext cx="1742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부과</a:t>
            </a:r>
            <a:r>
              <a:rPr lang="en-US" altLang="ko-KR" dirty="0"/>
              <a:t>/</a:t>
            </a:r>
            <a:r>
              <a:rPr lang="ko-KR" altLang="en-US" dirty="0"/>
              <a:t>수납 관리</a:t>
            </a:r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E228D7B7-B2F4-0AF3-EC1D-EEB9ADE309B8}"/>
              </a:ext>
            </a:extLst>
          </p:cNvPr>
          <p:cNvCxnSpPr>
            <a:cxnSpLocks/>
            <a:stCxn id="2" idx="4"/>
            <a:endCxn id="41" idx="0"/>
          </p:cNvCxnSpPr>
          <p:nvPr/>
        </p:nvCxnSpPr>
        <p:spPr>
          <a:xfrm>
            <a:off x="1224000" y="1728314"/>
            <a:ext cx="0" cy="25019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타원 1">
            <a:extLst>
              <a:ext uri="{FF2B5EF4-FFF2-40B4-BE49-F238E27FC236}">
                <a16:creationId xmlns:a16="http://schemas.microsoft.com/office/drawing/2014/main" id="{DCA64B29-57AB-4070-F22A-C09DD06D6251}"/>
              </a:ext>
            </a:extLst>
          </p:cNvPr>
          <p:cNvSpPr/>
          <p:nvPr/>
        </p:nvSpPr>
        <p:spPr>
          <a:xfrm>
            <a:off x="864000" y="1008314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계속</a:t>
            </a:r>
            <a:r>
              <a:rPr lang="en-US" altLang="ko-KR" sz="1200" dirty="0"/>
              <a:t>5</a:t>
            </a:r>
            <a:endParaRPr lang="ko-KR" altLang="en-US" sz="1200" dirty="0"/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F1605739-484B-A794-3E6F-DB49FFA6BCEB}"/>
              </a:ext>
            </a:extLst>
          </p:cNvPr>
          <p:cNvCxnSpPr>
            <a:cxnSpLocks/>
            <a:stCxn id="25" idx="3"/>
          </p:cNvCxnSpPr>
          <p:nvPr/>
        </p:nvCxnSpPr>
        <p:spPr>
          <a:xfrm>
            <a:off x="7130000" y="2332169"/>
            <a:ext cx="2839046" cy="634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D8D8E3AB-8EE3-8768-76AD-B853E8EF4AD6}"/>
              </a:ext>
            </a:extLst>
          </p:cNvPr>
          <p:cNvSpPr/>
          <p:nvPr/>
        </p:nvSpPr>
        <p:spPr>
          <a:xfrm>
            <a:off x="9978282" y="1978509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본부과</a:t>
            </a:r>
            <a:endParaRPr lang="en-US" altLang="ko-KR" sz="1200" dirty="0"/>
          </a:p>
          <a:p>
            <a:pPr algn="ctr"/>
            <a:r>
              <a:rPr lang="ko-KR" altLang="en-US" sz="1200" dirty="0"/>
              <a:t>현황</a:t>
            </a:r>
            <a:endParaRPr lang="en-US" altLang="ko-KR" sz="1200" dirty="0"/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A55EC670-0C0A-2A37-CF78-ED79C7719397}"/>
              </a:ext>
            </a:extLst>
          </p:cNvPr>
          <p:cNvSpPr/>
          <p:nvPr/>
        </p:nvSpPr>
        <p:spPr>
          <a:xfrm>
            <a:off x="5690000" y="1972169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본부과</a:t>
            </a:r>
            <a:endParaRPr lang="en-US" altLang="ko-KR" sz="1200" dirty="0"/>
          </a:p>
          <a:p>
            <a:pPr algn="ctr"/>
            <a:r>
              <a:rPr lang="ko-KR" altLang="en-US" sz="1200" dirty="0"/>
              <a:t>대상</a:t>
            </a:r>
            <a:endParaRPr lang="en-US" altLang="ko-KR" sz="1200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A876300E-4163-74D6-00D8-C1C0BC3D6799}"/>
              </a:ext>
            </a:extLst>
          </p:cNvPr>
          <p:cNvSpPr/>
          <p:nvPr/>
        </p:nvSpPr>
        <p:spPr>
          <a:xfrm>
            <a:off x="4950689" y="3242602"/>
            <a:ext cx="5961864" cy="3237397"/>
          </a:xfrm>
          <a:prstGeom prst="rect">
            <a:avLst/>
          </a:prstGeom>
          <a:solidFill>
            <a:schemeClr val="accent4"/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FE4D4C1B-8DA6-8307-FA0B-DA0EC4A0BA8F}"/>
              </a:ext>
            </a:extLst>
          </p:cNvPr>
          <p:cNvSpPr/>
          <p:nvPr/>
        </p:nvSpPr>
        <p:spPr>
          <a:xfrm>
            <a:off x="7529650" y="4913686"/>
            <a:ext cx="936000" cy="936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차세대</a:t>
            </a:r>
            <a:endParaRPr lang="en-US" altLang="ko-KR" sz="1200" dirty="0"/>
          </a:p>
          <a:p>
            <a:pPr algn="ctr"/>
            <a:r>
              <a:rPr lang="ko-KR" altLang="en-US" sz="1200" dirty="0"/>
              <a:t>세외</a:t>
            </a:r>
            <a:endParaRPr lang="en-US" altLang="ko-KR" sz="1200" dirty="0"/>
          </a:p>
          <a:p>
            <a:pPr algn="ctr"/>
            <a:r>
              <a:rPr lang="ko-KR" altLang="en-US" sz="1200" dirty="0"/>
              <a:t>수입</a:t>
            </a:r>
            <a:endParaRPr lang="en-US" altLang="ko-KR" sz="1200" dirty="0"/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7221339E-E709-B894-A1E4-DDF7DF3E4D7B}"/>
              </a:ext>
            </a:extLst>
          </p:cNvPr>
          <p:cNvSpPr/>
          <p:nvPr/>
        </p:nvSpPr>
        <p:spPr>
          <a:xfrm>
            <a:off x="7278556" y="3392135"/>
            <a:ext cx="1440001" cy="7200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차세대 </a:t>
            </a:r>
            <a:endParaRPr lang="en-US" altLang="ko-KR" sz="1200" dirty="0"/>
          </a:p>
          <a:p>
            <a:pPr algn="ctr"/>
            <a:r>
              <a:rPr lang="ko-KR" altLang="en-US" sz="1200" dirty="0" err="1"/>
              <a:t>표준세외수입</a:t>
            </a:r>
            <a:endParaRPr lang="en-US" altLang="ko-KR" sz="1200" dirty="0"/>
          </a:p>
          <a:p>
            <a:pPr algn="ctr"/>
            <a:r>
              <a:rPr lang="ko-KR" altLang="en-US" sz="1200" dirty="0"/>
              <a:t>연계</a:t>
            </a:r>
            <a:endParaRPr lang="en-US" altLang="ko-KR" sz="12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CEF2D9A-A0EB-4696-327F-49D46A2F962F}"/>
              </a:ext>
            </a:extLst>
          </p:cNvPr>
          <p:cNvSpPr txBox="1"/>
          <p:nvPr/>
        </p:nvSpPr>
        <p:spPr>
          <a:xfrm>
            <a:off x="8714816" y="4715178"/>
            <a:ext cx="2148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부과결과연계</a:t>
            </a:r>
            <a:r>
              <a:rPr lang="en-US" altLang="ko-KR" sz="900" dirty="0"/>
              <a:t>(</a:t>
            </a:r>
            <a:r>
              <a:rPr lang="ko-KR" altLang="en-US" sz="900" dirty="0"/>
              <a:t>실시간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- ERR_1741000NIS_Z000001LGE_0001</a:t>
            </a:r>
          </a:p>
        </p:txBody>
      </p:sp>
      <p:sp>
        <p:nvSpPr>
          <p:cNvPr id="33" name="순서도: 판단 32">
            <a:extLst>
              <a:ext uri="{FF2B5EF4-FFF2-40B4-BE49-F238E27FC236}">
                <a16:creationId xmlns:a16="http://schemas.microsoft.com/office/drawing/2014/main" id="{57A6E217-B332-7A85-43F8-864939DAB2ED}"/>
              </a:ext>
            </a:extLst>
          </p:cNvPr>
          <p:cNvSpPr/>
          <p:nvPr/>
        </p:nvSpPr>
        <p:spPr>
          <a:xfrm>
            <a:off x="3002539" y="1978509"/>
            <a:ext cx="1800000" cy="720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수납</a:t>
            </a:r>
            <a:endParaRPr lang="en-US" altLang="ko-KR" sz="1200" dirty="0"/>
          </a:p>
        </p:txBody>
      </p: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F8B48600-8229-943C-8DA4-EDD78AEAC564}"/>
              </a:ext>
            </a:extLst>
          </p:cNvPr>
          <p:cNvCxnSpPr>
            <a:cxnSpLocks/>
            <a:stCxn id="33" idx="3"/>
            <a:endCxn id="25" idx="1"/>
          </p:cNvCxnSpPr>
          <p:nvPr/>
        </p:nvCxnSpPr>
        <p:spPr>
          <a:xfrm flipV="1">
            <a:off x="4802539" y="2332169"/>
            <a:ext cx="887461" cy="634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73CE3A2F-57B1-1FBC-12E5-4E3B022CBA7E}"/>
              </a:ext>
            </a:extLst>
          </p:cNvPr>
          <p:cNvSpPr txBox="1"/>
          <p:nvPr/>
        </p:nvSpPr>
        <p:spPr>
          <a:xfrm>
            <a:off x="7193454" y="5850802"/>
            <a:ext cx="2148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부과정보연계</a:t>
            </a:r>
            <a:r>
              <a:rPr lang="en-US" altLang="ko-KR" sz="900" dirty="0"/>
              <a:t>(</a:t>
            </a:r>
            <a:r>
              <a:rPr lang="ko-KR" altLang="en-US" sz="900" dirty="0"/>
              <a:t>실시간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- ERR_Z000001LGE_1741000NIS_0003</a:t>
            </a:r>
          </a:p>
        </p:txBody>
      </p: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0E9C521A-4AEB-3CAE-A9C7-57F35C6C1C6A}"/>
              </a:ext>
            </a:extLst>
          </p:cNvPr>
          <p:cNvSpPr/>
          <p:nvPr/>
        </p:nvSpPr>
        <p:spPr>
          <a:xfrm>
            <a:off x="504000" y="1978509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수납확인</a:t>
            </a:r>
            <a:endParaRPr lang="en-US" altLang="ko-KR" sz="1200" dirty="0"/>
          </a:p>
        </p:txBody>
      </p: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1D5765E9-BCB9-49C8-010A-CBC9FA33C40E}"/>
              </a:ext>
            </a:extLst>
          </p:cNvPr>
          <p:cNvCxnSpPr>
            <a:cxnSpLocks/>
            <a:stCxn id="41" idx="3"/>
            <a:endCxn id="33" idx="1"/>
          </p:cNvCxnSpPr>
          <p:nvPr/>
        </p:nvCxnSpPr>
        <p:spPr>
          <a:xfrm>
            <a:off x="1944000" y="2338509"/>
            <a:ext cx="1058539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7D1E17AA-3D0F-12D9-1BAA-D4417EAEFAD9}"/>
              </a:ext>
            </a:extLst>
          </p:cNvPr>
          <p:cNvSpPr/>
          <p:nvPr/>
        </p:nvSpPr>
        <p:spPr>
          <a:xfrm>
            <a:off x="503999" y="3225883"/>
            <a:ext cx="1440001" cy="7200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표준세외수입</a:t>
            </a:r>
            <a:endParaRPr lang="en-US" altLang="ko-KR" sz="1200" dirty="0"/>
          </a:p>
          <a:p>
            <a:pPr algn="ctr"/>
            <a:r>
              <a:rPr lang="ko-KR" altLang="en-US" sz="1200" dirty="0"/>
              <a:t>연계</a:t>
            </a:r>
            <a:endParaRPr lang="en-US" altLang="ko-KR" sz="1200" dirty="0"/>
          </a:p>
          <a:p>
            <a:pPr algn="ctr"/>
            <a:r>
              <a:rPr lang="en-US" altLang="ko-KR" sz="1200" dirty="0" err="1"/>
              <a:t>CP_TaxSunap</a:t>
            </a:r>
            <a:endParaRPr lang="en-US" altLang="ko-KR" sz="1200" dirty="0"/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BAB168A8-16A4-7A16-F8C6-5F49608A53D6}"/>
              </a:ext>
            </a:extLst>
          </p:cNvPr>
          <p:cNvCxnSpPr>
            <a:cxnSpLocks/>
            <a:stCxn id="29" idx="2"/>
            <a:endCxn id="27" idx="2"/>
          </p:cNvCxnSpPr>
          <p:nvPr/>
        </p:nvCxnSpPr>
        <p:spPr>
          <a:xfrm rot="5400000">
            <a:off x="7129329" y="4512457"/>
            <a:ext cx="1269551" cy="468907"/>
          </a:xfrm>
          <a:prstGeom prst="bentConnector4">
            <a:avLst>
              <a:gd name="adj1" fmla="val 31568"/>
              <a:gd name="adj2" fmla="val 148752"/>
            </a:avLst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C333B853-9379-4614-CDED-409EFF330D66}"/>
              </a:ext>
            </a:extLst>
          </p:cNvPr>
          <p:cNvCxnSpPr>
            <a:cxnSpLocks/>
            <a:stCxn id="48" idx="0"/>
            <a:endCxn id="41" idx="2"/>
          </p:cNvCxnSpPr>
          <p:nvPr/>
        </p:nvCxnSpPr>
        <p:spPr>
          <a:xfrm flipV="1">
            <a:off x="1224000" y="2698509"/>
            <a:ext cx="0" cy="527374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타원 67">
            <a:extLst>
              <a:ext uri="{FF2B5EF4-FFF2-40B4-BE49-F238E27FC236}">
                <a16:creationId xmlns:a16="http://schemas.microsoft.com/office/drawing/2014/main" id="{0951EE3A-3691-4D74-ECF7-5AD7892BB770}"/>
              </a:ext>
            </a:extLst>
          </p:cNvPr>
          <p:cNvSpPr/>
          <p:nvPr/>
        </p:nvSpPr>
        <p:spPr>
          <a:xfrm>
            <a:off x="7197889" y="5441976"/>
            <a:ext cx="327392" cy="31682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2</a:t>
            </a:r>
          </a:p>
        </p:txBody>
      </p:sp>
      <p:sp>
        <p:nvSpPr>
          <p:cNvPr id="71" name="타원 70">
            <a:extLst>
              <a:ext uri="{FF2B5EF4-FFF2-40B4-BE49-F238E27FC236}">
                <a16:creationId xmlns:a16="http://schemas.microsoft.com/office/drawing/2014/main" id="{690769A5-7B43-D5A4-4DB2-839A7BBBAEFA}"/>
              </a:ext>
            </a:extLst>
          </p:cNvPr>
          <p:cNvSpPr/>
          <p:nvPr/>
        </p:nvSpPr>
        <p:spPr>
          <a:xfrm>
            <a:off x="752168" y="5001228"/>
            <a:ext cx="936000" cy="936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표준</a:t>
            </a:r>
            <a:endParaRPr lang="en-US" altLang="ko-KR" sz="1200" dirty="0"/>
          </a:p>
          <a:p>
            <a:pPr algn="ctr"/>
            <a:r>
              <a:rPr lang="ko-KR" altLang="en-US" sz="1200" dirty="0"/>
              <a:t>세외</a:t>
            </a:r>
            <a:endParaRPr lang="en-US" altLang="ko-KR" sz="1200" dirty="0"/>
          </a:p>
          <a:p>
            <a:pPr algn="ctr"/>
            <a:r>
              <a:rPr lang="ko-KR" altLang="en-US" sz="1200" dirty="0"/>
              <a:t>수입</a:t>
            </a:r>
            <a:endParaRPr lang="en-US" altLang="ko-KR" sz="1200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105E2C6-0624-88F6-DF8D-9B5844D4BB20}"/>
              </a:ext>
            </a:extLst>
          </p:cNvPr>
          <p:cNvSpPr txBox="1"/>
          <p:nvPr/>
        </p:nvSpPr>
        <p:spPr>
          <a:xfrm>
            <a:off x="423553" y="5937228"/>
            <a:ext cx="193193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세외수입 시스템</a:t>
            </a:r>
            <a:endParaRPr lang="en-US" altLang="ko-KR" sz="1000" dirty="0"/>
          </a:p>
          <a:p>
            <a:r>
              <a:rPr lang="en-US" altLang="ko-KR" sz="1000" dirty="0"/>
              <a:t>  - </a:t>
            </a:r>
            <a:r>
              <a:rPr lang="ko-KR" altLang="en-US" sz="1000" dirty="0" err="1"/>
              <a:t>수납내역뷰</a:t>
            </a:r>
            <a:r>
              <a:rPr lang="en-US" altLang="ko-KR" sz="1000" dirty="0"/>
              <a:t>(V_NAPBU_SU1)</a:t>
            </a:r>
          </a:p>
          <a:p>
            <a:r>
              <a:rPr lang="en-US" altLang="ko-KR" sz="1000" dirty="0"/>
              <a:t>  - </a:t>
            </a:r>
            <a:r>
              <a:rPr lang="ko-KR" altLang="en-US" sz="1000" dirty="0"/>
              <a:t>수납내역</a:t>
            </a:r>
            <a:endParaRPr lang="en-US" altLang="ko-KR" sz="1000" dirty="0"/>
          </a:p>
        </p:txBody>
      </p:sp>
      <p:cxnSp>
        <p:nvCxnSpPr>
          <p:cNvPr id="74" name="직선 화살표 연결선 73">
            <a:extLst>
              <a:ext uri="{FF2B5EF4-FFF2-40B4-BE49-F238E27FC236}">
                <a16:creationId xmlns:a16="http://schemas.microsoft.com/office/drawing/2014/main" id="{E9489BA2-4993-F77C-C492-0C44B1DD763C}"/>
              </a:ext>
            </a:extLst>
          </p:cNvPr>
          <p:cNvCxnSpPr>
            <a:cxnSpLocks/>
            <a:stCxn id="48" idx="2"/>
            <a:endCxn id="71" idx="0"/>
          </p:cNvCxnSpPr>
          <p:nvPr/>
        </p:nvCxnSpPr>
        <p:spPr>
          <a:xfrm flipH="1">
            <a:off x="1220168" y="3945883"/>
            <a:ext cx="3832" cy="1055345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타원 77">
            <a:extLst>
              <a:ext uri="{FF2B5EF4-FFF2-40B4-BE49-F238E27FC236}">
                <a16:creationId xmlns:a16="http://schemas.microsoft.com/office/drawing/2014/main" id="{B15DF4FB-FAC9-6EB7-F24B-08980AAAD801}"/>
              </a:ext>
            </a:extLst>
          </p:cNvPr>
          <p:cNvSpPr/>
          <p:nvPr/>
        </p:nvSpPr>
        <p:spPr>
          <a:xfrm>
            <a:off x="3542539" y="5760000"/>
            <a:ext cx="720000" cy="7200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업무</a:t>
            </a:r>
            <a:endParaRPr lang="en-US" altLang="ko-KR" sz="1200" dirty="0"/>
          </a:p>
          <a:p>
            <a:pPr algn="ctr"/>
            <a:r>
              <a:rPr lang="ko-KR" altLang="en-US" sz="1200" dirty="0"/>
              <a:t>종료</a:t>
            </a:r>
          </a:p>
        </p:txBody>
      </p:sp>
      <p:cxnSp>
        <p:nvCxnSpPr>
          <p:cNvPr id="79" name="직선 화살표 연결선 78">
            <a:extLst>
              <a:ext uri="{FF2B5EF4-FFF2-40B4-BE49-F238E27FC236}">
                <a16:creationId xmlns:a16="http://schemas.microsoft.com/office/drawing/2014/main" id="{E2886BFB-7025-348D-9D44-A8570CFB8493}"/>
              </a:ext>
            </a:extLst>
          </p:cNvPr>
          <p:cNvCxnSpPr>
            <a:cxnSpLocks/>
            <a:stCxn id="33" idx="2"/>
            <a:endCxn id="78" idx="0"/>
          </p:cNvCxnSpPr>
          <p:nvPr/>
        </p:nvCxnSpPr>
        <p:spPr>
          <a:xfrm>
            <a:off x="3902539" y="2698509"/>
            <a:ext cx="0" cy="306149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타원 97">
            <a:extLst>
              <a:ext uri="{FF2B5EF4-FFF2-40B4-BE49-F238E27FC236}">
                <a16:creationId xmlns:a16="http://schemas.microsoft.com/office/drawing/2014/main" id="{E17FD14E-83FD-F01D-D39B-318408E67E42}"/>
              </a:ext>
            </a:extLst>
          </p:cNvPr>
          <p:cNvSpPr/>
          <p:nvPr/>
        </p:nvSpPr>
        <p:spPr>
          <a:xfrm>
            <a:off x="5219648" y="4911363"/>
            <a:ext cx="936000" cy="936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차세대</a:t>
            </a:r>
            <a:endParaRPr lang="en-US" altLang="ko-KR" sz="1200" dirty="0"/>
          </a:p>
          <a:p>
            <a:pPr algn="ctr"/>
            <a:r>
              <a:rPr lang="ko-KR" altLang="en-US" sz="1200" dirty="0"/>
              <a:t>세외</a:t>
            </a:r>
            <a:endParaRPr lang="en-US" altLang="ko-KR" sz="1200" dirty="0"/>
          </a:p>
          <a:p>
            <a:pPr algn="ctr"/>
            <a:r>
              <a:rPr lang="ko-KR" altLang="en-US" sz="1200" dirty="0"/>
              <a:t>수입</a:t>
            </a:r>
            <a:endParaRPr lang="en-US" altLang="ko-KR" sz="1200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8EB7FFB-5C62-E9E5-5E3D-D50BE0FBE4EE}"/>
              </a:ext>
            </a:extLst>
          </p:cNvPr>
          <p:cNvSpPr txBox="1"/>
          <p:nvPr/>
        </p:nvSpPr>
        <p:spPr>
          <a:xfrm>
            <a:off x="5007738" y="5828675"/>
            <a:ext cx="2148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부과</a:t>
            </a:r>
            <a:r>
              <a:rPr lang="en-US" altLang="ko-KR" sz="900" dirty="0"/>
              <a:t>/</a:t>
            </a:r>
            <a:r>
              <a:rPr lang="ko-KR" altLang="en-US" sz="900" dirty="0"/>
              <a:t>수납정보</a:t>
            </a:r>
            <a:r>
              <a:rPr lang="en-US" altLang="ko-KR" sz="900" dirty="0"/>
              <a:t>(</a:t>
            </a:r>
            <a:r>
              <a:rPr lang="ko-KR" altLang="en-US" sz="900" dirty="0" err="1"/>
              <a:t>일배치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- EBF_Z000001LGE_1741000NIS_0005</a:t>
            </a:r>
          </a:p>
        </p:txBody>
      </p:sp>
      <p:cxnSp>
        <p:nvCxnSpPr>
          <p:cNvPr id="100" name="연결선: 꺾임 99">
            <a:extLst>
              <a:ext uri="{FF2B5EF4-FFF2-40B4-BE49-F238E27FC236}">
                <a16:creationId xmlns:a16="http://schemas.microsoft.com/office/drawing/2014/main" id="{0A0950A9-972D-87B0-2E1A-9EB79070148C}"/>
              </a:ext>
            </a:extLst>
          </p:cNvPr>
          <p:cNvCxnSpPr>
            <a:cxnSpLocks/>
            <a:endCxn id="98" idx="0"/>
          </p:cNvCxnSpPr>
          <p:nvPr/>
        </p:nvCxnSpPr>
        <p:spPr>
          <a:xfrm rot="10800000" flipV="1">
            <a:off x="5687649" y="3841501"/>
            <a:ext cx="1589095" cy="1069861"/>
          </a:xfrm>
          <a:prstGeom prst="bentConnector2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EA786EA5-33B6-584B-DA6D-19E9E3B2665B}"/>
              </a:ext>
            </a:extLst>
          </p:cNvPr>
          <p:cNvSpPr txBox="1"/>
          <p:nvPr/>
        </p:nvSpPr>
        <p:spPr>
          <a:xfrm>
            <a:off x="3902646" y="4090754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3A65D3A0-FED4-C642-297F-A0758008762E}"/>
              </a:ext>
            </a:extLst>
          </p:cNvPr>
          <p:cNvSpPr txBox="1"/>
          <p:nvPr/>
        </p:nvSpPr>
        <p:spPr>
          <a:xfrm>
            <a:off x="3917875" y="2657508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Y</a:t>
            </a:r>
            <a:endParaRPr lang="ko-KR" altLang="en-US" sz="1200" dirty="0"/>
          </a:p>
        </p:txBody>
      </p:sp>
      <p:sp>
        <p:nvSpPr>
          <p:cNvPr id="121" name="사각형: 둥근 모서리 120">
            <a:extLst>
              <a:ext uri="{FF2B5EF4-FFF2-40B4-BE49-F238E27FC236}">
                <a16:creationId xmlns:a16="http://schemas.microsoft.com/office/drawing/2014/main" id="{90C0E515-8CAB-B0FA-8A51-539276B236CC}"/>
              </a:ext>
            </a:extLst>
          </p:cNvPr>
          <p:cNvSpPr/>
          <p:nvPr/>
        </p:nvSpPr>
        <p:spPr>
          <a:xfrm>
            <a:off x="7902187" y="1008314"/>
            <a:ext cx="1440001" cy="7200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표준세외수입</a:t>
            </a:r>
            <a:endParaRPr lang="en-US" altLang="ko-KR" sz="1200" dirty="0"/>
          </a:p>
          <a:p>
            <a:pPr algn="ctr"/>
            <a:r>
              <a:rPr lang="ko-KR" altLang="en-US" sz="1200" dirty="0"/>
              <a:t>연계</a:t>
            </a:r>
            <a:endParaRPr lang="en-US" altLang="ko-KR" sz="1200" dirty="0"/>
          </a:p>
        </p:txBody>
      </p:sp>
      <p:sp>
        <p:nvSpPr>
          <p:cNvPr id="122" name="타원 121">
            <a:extLst>
              <a:ext uri="{FF2B5EF4-FFF2-40B4-BE49-F238E27FC236}">
                <a16:creationId xmlns:a16="http://schemas.microsoft.com/office/drawing/2014/main" id="{B9FA4964-A4DD-834E-CD48-FA71B8F5806E}"/>
              </a:ext>
            </a:extLst>
          </p:cNvPr>
          <p:cNvSpPr/>
          <p:nvPr/>
        </p:nvSpPr>
        <p:spPr>
          <a:xfrm>
            <a:off x="5927425" y="900314"/>
            <a:ext cx="936000" cy="936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표준</a:t>
            </a:r>
            <a:endParaRPr lang="en-US" altLang="ko-KR" sz="1200" dirty="0"/>
          </a:p>
          <a:p>
            <a:pPr algn="ctr"/>
            <a:r>
              <a:rPr lang="ko-KR" altLang="en-US" sz="1200" dirty="0"/>
              <a:t>세외</a:t>
            </a:r>
            <a:endParaRPr lang="en-US" altLang="ko-KR" sz="1200" dirty="0"/>
          </a:p>
          <a:p>
            <a:pPr algn="ctr"/>
            <a:r>
              <a:rPr lang="ko-KR" altLang="en-US" sz="1200" dirty="0"/>
              <a:t>수입</a:t>
            </a:r>
            <a:endParaRPr lang="en-US" altLang="ko-KR" sz="1200" dirty="0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3380D7E5-D739-95EA-6D5E-D2EC8D0ACA3A}"/>
              </a:ext>
            </a:extLst>
          </p:cNvPr>
          <p:cNvSpPr txBox="1"/>
          <p:nvPr/>
        </p:nvSpPr>
        <p:spPr>
          <a:xfrm>
            <a:off x="3624745" y="1099215"/>
            <a:ext cx="218681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세외수입 시스템</a:t>
            </a:r>
            <a:endParaRPr lang="en-US" altLang="ko-KR" sz="1000" dirty="0"/>
          </a:p>
          <a:p>
            <a:r>
              <a:rPr lang="en-US" altLang="ko-KR" sz="1000" dirty="0"/>
              <a:t>  - </a:t>
            </a:r>
            <a:r>
              <a:rPr lang="ko-KR" altLang="en-US" sz="1000" dirty="0" err="1"/>
              <a:t>부과체납내역뷰</a:t>
            </a:r>
            <a:r>
              <a:rPr lang="en-US" altLang="ko-KR" sz="1000" dirty="0"/>
              <a:t>(V_NAPBU_BC1)</a:t>
            </a:r>
          </a:p>
          <a:p>
            <a:r>
              <a:rPr lang="en-US" altLang="ko-KR" sz="1000" dirty="0"/>
              <a:t>  - </a:t>
            </a:r>
            <a:r>
              <a:rPr lang="ko-KR" altLang="en-US" sz="1000" dirty="0"/>
              <a:t>과태료 부과정보</a:t>
            </a:r>
          </a:p>
        </p:txBody>
      </p:sp>
      <p:cxnSp>
        <p:nvCxnSpPr>
          <p:cNvPr id="143" name="연결선: 꺾임 142">
            <a:extLst>
              <a:ext uri="{FF2B5EF4-FFF2-40B4-BE49-F238E27FC236}">
                <a16:creationId xmlns:a16="http://schemas.microsoft.com/office/drawing/2014/main" id="{CB1FC94F-CBDA-F58E-2367-C1197DA7DC67}"/>
              </a:ext>
            </a:extLst>
          </p:cNvPr>
          <p:cNvCxnSpPr>
            <a:cxnSpLocks/>
            <a:stCxn id="186" idx="2"/>
            <a:endCxn id="29" idx="0"/>
          </p:cNvCxnSpPr>
          <p:nvPr/>
        </p:nvCxnSpPr>
        <p:spPr>
          <a:xfrm rot="5400000">
            <a:off x="7959936" y="2729883"/>
            <a:ext cx="700874" cy="623631"/>
          </a:xfrm>
          <a:prstGeom prst="bentConnector3">
            <a:avLst>
              <a:gd name="adj1" fmla="val 50000"/>
            </a:avLst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연결선: 꺾임 145">
            <a:extLst>
              <a:ext uri="{FF2B5EF4-FFF2-40B4-BE49-F238E27FC236}">
                <a16:creationId xmlns:a16="http://schemas.microsoft.com/office/drawing/2014/main" id="{B2B50D2F-CDD4-CA5E-F4F3-A85E6746DB07}"/>
              </a:ext>
            </a:extLst>
          </p:cNvPr>
          <p:cNvCxnSpPr>
            <a:cxnSpLocks/>
            <a:stCxn id="29" idx="3"/>
            <a:endCxn id="24" idx="2"/>
          </p:cNvCxnSpPr>
          <p:nvPr/>
        </p:nvCxnSpPr>
        <p:spPr>
          <a:xfrm flipV="1">
            <a:off x="8718557" y="2698509"/>
            <a:ext cx="1979725" cy="1053626"/>
          </a:xfrm>
          <a:prstGeom prst="bentConnector2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타원 115">
            <a:extLst>
              <a:ext uri="{FF2B5EF4-FFF2-40B4-BE49-F238E27FC236}">
                <a16:creationId xmlns:a16="http://schemas.microsoft.com/office/drawing/2014/main" id="{0E994106-3A08-9584-AF15-7581157A7274}"/>
              </a:ext>
            </a:extLst>
          </p:cNvPr>
          <p:cNvSpPr/>
          <p:nvPr/>
        </p:nvSpPr>
        <p:spPr>
          <a:xfrm>
            <a:off x="9054053" y="3594922"/>
            <a:ext cx="327392" cy="31682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3</a:t>
            </a:r>
          </a:p>
        </p:txBody>
      </p:sp>
      <p:sp>
        <p:nvSpPr>
          <p:cNvPr id="85" name="타원 84">
            <a:extLst>
              <a:ext uri="{FF2B5EF4-FFF2-40B4-BE49-F238E27FC236}">
                <a16:creationId xmlns:a16="http://schemas.microsoft.com/office/drawing/2014/main" id="{A6C18E43-A52E-C0BE-1E67-6D920C66D7CD}"/>
              </a:ext>
            </a:extLst>
          </p:cNvPr>
          <p:cNvSpPr/>
          <p:nvPr/>
        </p:nvSpPr>
        <p:spPr>
          <a:xfrm>
            <a:off x="8223978" y="2868051"/>
            <a:ext cx="327392" cy="31682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2</a:t>
            </a:r>
          </a:p>
        </p:txBody>
      </p:sp>
      <p:cxnSp>
        <p:nvCxnSpPr>
          <p:cNvPr id="152" name="연결선: 꺾임 151">
            <a:extLst>
              <a:ext uri="{FF2B5EF4-FFF2-40B4-BE49-F238E27FC236}">
                <a16:creationId xmlns:a16="http://schemas.microsoft.com/office/drawing/2014/main" id="{CB543038-120E-7A1F-49AA-FCDE259515B7}"/>
              </a:ext>
            </a:extLst>
          </p:cNvPr>
          <p:cNvCxnSpPr>
            <a:cxnSpLocks/>
            <a:stCxn id="27" idx="6"/>
            <a:endCxn id="29" idx="2"/>
          </p:cNvCxnSpPr>
          <p:nvPr/>
        </p:nvCxnSpPr>
        <p:spPr>
          <a:xfrm flipH="1" flipV="1">
            <a:off x="7998557" y="4112135"/>
            <a:ext cx="467093" cy="1269551"/>
          </a:xfrm>
          <a:prstGeom prst="bentConnector4">
            <a:avLst>
              <a:gd name="adj1" fmla="val -48941"/>
              <a:gd name="adj2" fmla="val 68432"/>
            </a:avLst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타원 69">
            <a:extLst>
              <a:ext uri="{FF2B5EF4-FFF2-40B4-BE49-F238E27FC236}">
                <a16:creationId xmlns:a16="http://schemas.microsoft.com/office/drawing/2014/main" id="{701D6F22-991E-4200-B554-1715D9BAA0DC}"/>
              </a:ext>
            </a:extLst>
          </p:cNvPr>
          <p:cNvSpPr/>
          <p:nvPr/>
        </p:nvSpPr>
        <p:spPr>
          <a:xfrm>
            <a:off x="8551120" y="4382524"/>
            <a:ext cx="327392" cy="31682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3</a:t>
            </a:r>
          </a:p>
        </p:txBody>
      </p:sp>
      <p:sp>
        <p:nvSpPr>
          <p:cNvPr id="165" name="타원 164">
            <a:extLst>
              <a:ext uri="{FF2B5EF4-FFF2-40B4-BE49-F238E27FC236}">
                <a16:creationId xmlns:a16="http://schemas.microsoft.com/office/drawing/2014/main" id="{5C0100CD-FF05-3C71-C65C-10C9894BED3B}"/>
              </a:ext>
            </a:extLst>
          </p:cNvPr>
          <p:cNvSpPr/>
          <p:nvPr/>
        </p:nvSpPr>
        <p:spPr>
          <a:xfrm>
            <a:off x="11019355" y="576000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계속</a:t>
            </a:r>
            <a:r>
              <a:rPr lang="en-US" altLang="ko-KR" sz="1200" dirty="0"/>
              <a:t>6</a:t>
            </a:r>
            <a:endParaRPr lang="ko-KR" altLang="en-US" sz="1200" dirty="0"/>
          </a:p>
        </p:txBody>
      </p:sp>
      <p:cxnSp>
        <p:nvCxnSpPr>
          <p:cNvPr id="179" name="직선 화살표 연결선 178">
            <a:extLst>
              <a:ext uri="{FF2B5EF4-FFF2-40B4-BE49-F238E27FC236}">
                <a16:creationId xmlns:a16="http://schemas.microsoft.com/office/drawing/2014/main" id="{6177FCE5-DC39-B8C7-1981-B2C86309541F}"/>
              </a:ext>
            </a:extLst>
          </p:cNvPr>
          <p:cNvCxnSpPr>
            <a:cxnSpLocks/>
            <a:stCxn id="122" idx="6"/>
            <a:endCxn id="121" idx="1"/>
          </p:cNvCxnSpPr>
          <p:nvPr/>
        </p:nvCxnSpPr>
        <p:spPr>
          <a:xfrm>
            <a:off x="6863425" y="1368314"/>
            <a:ext cx="1038762" cy="0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순서도: 판단 185">
            <a:extLst>
              <a:ext uri="{FF2B5EF4-FFF2-40B4-BE49-F238E27FC236}">
                <a16:creationId xmlns:a16="http://schemas.microsoft.com/office/drawing/2014/main" id="{23CA4223-5997-71D2-0D0D-4DEFFF6C2D28}"/>
              </a:ext>
            </a:extLst>
          </p:cNvPr>
          <p:cNvSpPr/>
          <p:nvPr/>
        </p:nvSpPr>
        <p:spPr>
          <a:xfrm>
            <a:off x="7722188" y="1971261"/>
            <a:ext cx="1800000" cy="720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차세대</a:t>
            </a:r>
            <a:endParaRPr lang="en-US" altLang="ko-KR" sz="1200" dirty="0"/>
          </a:p>
          <a:p>
            <a:pPr algn="ctr"/>
            <a:r>
              <a:rPr lang="ko-KR" altLang="en-US" sz="1200" dirty="0"/>
              <a:t>연계</a:t>
            </a:r>
            <a:endParaRPr lang="en-US" altLang="ko-KR" sz="1200" dirty="0"/>
          </a:p>
        </p:txBody>
      </p:sp>
      <p:cxnSp>
        <p:nvCxnSpPr>
          <p:cNvPr id="195" name="연결선: 꺾임 194">
            <a:extLst>
              <a:ext uri="{FF2B5EF4-FFF2-40B4-BE49-F238E27FC236}">
                <a16:creationId xmlns:a16="http://schemas.microsoft.com/office/drawing/2014/main" id="{036DBFAA-264D-550B-15CA-D8FF8A62C859}"/>
              </a:ext>
            </a:extLst>
          </p:cNvPr>
          <p:cNvCxnSpPr>
            <a:cxnSpLocks/>
            <a:stCxn id="24" idx="0"/>
            <a:endCxn id="121" idx="3"/>
          </p:cNvCxnSpPr>
          <p:nvPr/>
        </p:nvCxnSpPr>
        <p:spPr>
          <a:xfrm rot="16200000" flipV="1">
            <a:off x="9715138" y="995365"/>
            <a:ext cx="610195" cy="1356094"/>
          </a:xfrm>
          <a:prstGeom prst="bentConnector2">
            <a:avLst/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연결선: 꺾임 200">
            <a:extLst>
              <a:ext uri="{FF2B5EF4-FFF2-40B4-BE49-F238E27FC236}">
                <a16:creationId xmlns:a16="http://schemas.microsoft.com/office/drawing/2014/main" id="{0EF679BA-5512-5E70-0467-3A529E44F4D6}"/>
              </a:ext>
            </a:extLst>
          </p:cNvPr>
          <p:cNvCxnSpPr>
            <a:cxnSpLocks/>
            <a:stCxn id="24" idx="3"/>
            <a:endCxn id="165" idx="0"/>
          </p:cNvCxnSpPr>
          <p:nvPr/>
        </p:nvCxnSpPr>
        <p:spPr>
          <a:xfrm flipH="1">
            <a:off x="11379355" y="2338509"/>
            <a:ext cx="38927" cy="3421491"/>
          </a:xfrm>
          <a:prstGeom prst="bentConnector4">
            <a:avLst>
              <a:gd name="adj1" fmla="val -587253"/>
              <a:gd name="adj2" fmla="val 55261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" name="TextBox 211">
            <a:extLst>
              <a:ext uri="{FF2B5EF4-FFF2-40B4-BE49-F238E27FC236}">
                <a16:creationId xmlns:a16="http://schemas.microsoft.com/office/drawing/2014/main" id="{1881CB2A-373B-EF1F-4B59-8C01CBB7A237}"/>
              </a:ext>
            </a:extLst>
          </p:cNvPr>
          <p:cNvSpPr txBox="1"/>
          <p:nvPr/>
        </p:nvSpPr>
        <p:spPr>
          <a:xfrm>
            <a:off x="9355337" y="2349921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EF299A5B-5D0A-2EFB-EA57-BD9B87C4CDAD}"/>
              </a:ext>
            </a:extLst>
          </p:cNvPr>
          <p:cNvSpPr txBox="1"/>
          <p:nvPr/>
        </p:nvSpPr>
        <p:spPr>
          <a:xfrm>
            <a:off x="8623815" y="2662129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Y</a:t>
            </a:r>
            <a:endParaRPr lang="ko-KR" altLang="en-US" sz="1200" dirty="0"/>
          </a:p>
        </p:txBody>
      </p:sp>
      <p:sp>
        <p:nvSpPr>
          <p:cNvPr id="214" name="순서도: 판단 213">
            <a:extLst>
              <a:ext uri="{FF2B5EF4-FFF2-40B4-BE49-F238E27FC236}">
                <a16:creationId xmlns:a16="http://schemas.microsoft.com/office/drawing/2014/main" id="{8B6939EB-BE87-F771-22FF-BDE0E6F4B1B9}"/>
              </a:ext>
            </a:extLst>
          </p:cNvPr>
          <p:cNvSpPr/>
          <p:nvPr/>
        </p:nvSpPr>
        <p:spPr>
          <a:xfrm>
            <a:off x="2997454" y="3402030"/>
            <a:ext cx="1800000" cy="720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차세대</a:t>
            </a:r>
            <a:endParaRPr lang="en-US" altLang="ko-KR" sz="1200" dirty="0"/>
          </a:p>
          <a:p>
            <a:pPr algn="ctr"/>
            <a:r>
              <a:rPr lang="ko-KR" altLang="en-US" sz="1200" dirty="0"/>
              <a:t>연계</a:t>
            </a:r>
            <a:endParaRPr lang="en-US" altLang="ko-KR" sz="1200" dirty="0"/>
          </a:p>
        </p:txBody>
      </p:sp>
      <p:cxnSp>
        <p:nvCxnSpPr>
          <p:cNvPr id="216" name="직선 화살표 연결선 215">
            <a:extLst>
              <a:ext uri="{FF2B5EF4-FFF2-40B4-BE49-F238E27FC236}">
                <a16:creationId xmlns:a16="http://schemas.microsoft.com/office/drawing/2014/main" id="{A450B9B3-22EE-D3BC-5E93-F772DBF23494}"/>
              </a:ext>
            </a:extLst>
          </p:cNvPr>
          <p:cNvCxnSpPr>
            <a:cxnSpLocks/>
            <a:stCxn id="29" idx="1"/>
            <a:endCxn id="214" idx="3"/>
          </p:cNvCxnSpPr>
          <p:nvPr/>
        </p:nvCxnSpPr>
        <p:spPr>
          <a:xfrm flipH="1">
            <a:off x="4797454" y="3752135"/>
            <a:ext cx="2481102" cy="9895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TextBox 219">
            <a:extLst>
              <a:ext uri="{FF2B5EF4-FFF2-40B4-BE49-F238E27FC236}">
                <a16:creationId xmlns:a16="http://schemas.microsoft.com/office/drawing/2014/main" id="{FBB53B5A-BF6B-1A35-9D5B-50C3F9518A76}"/>
              </a:ext>
            </a:extLst>
          </p:cNvPr>
          <p:cNvSpPr txBox="1"/>
          <p:nvPr/>
        </p:nvSpPr>
        <p:spPr>
          <a:xfrm>
            <a:off x="4689109" y="3779727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Y</a:t>
            </a:r>
            <a:endParaRPr lang="ko-KR" altLang="en-US" sz="1200" dirty="0"/>
          </a:p>
        </p:txBody>
      </p:sp>
      <p:cxnSp>
        <p:nvCxnSpPr>
          <p:cNvPr id="221" name="연결선: 꺾임 220">
            <a:extLst>
              <a:ext uri="{FF2B5EF4-FFF2-40B4-BE49-F238E27FC236}">
                <a16:creationId xmlns:a16="http://schemas.microsoft.com/office/drawing/2014/main" id="{0447C541-F843-6D0E-9C7D-F7613D4FFB96}"/>
              </a:ext>
            </a:extLst>
          </p:cNvPr>
          <p:cNvCxnSpPr>
            <a:cxnSpLocks/>
            <a:stCxn id="98" idx="2"/>
            <a:endCxn id="78" idx="6"/>
          </p:cNvCxnSpPr>
          <p:nvPr/>
        </p:nvCxnSpPr>
        <p:spPr>
          <a:xfrm rot="10800000" flipV="1">
            <a:off x="4262540" y="5379362"/>
            <a:ext cx="957109" cy="740637"/>
          </a:xfrm>
          <a:prstGeom prst="bentConnector3">
            <a:avLst>
              <a:gd name="adj1" fmla="val 50000"/>
            </a:avLst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타원 103">
            <a:extLst>
              <a:ext uri="{FF2B5EF4-FFF2-40B4-BE49-F238E27FC236}">
                <a16:creationId xmlns:a16="http://schemas.microsoft.com/office/drawing/2014/main" id="{1CE4BB7B-2013-CF2D-A70D-D792ED2AF1DA}"/>
              </a:ext>
            </a:extLst>
          </p:cNvPr>
          <p:cNvSpPr/>
          <p:nvPr/>
        </p:nvSpPr>
        <p:spPr>
          <a:xfrm>
            <a:off x="6786708" y="3633124"/>
            <a:ext cx="327392" cy="31682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1</a:t>
            </a: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8E3F292C-6221-B4AA-E67F-395A649956EE}"/>
              </a:ext>
            </a:extLst>
          </p:cNvPr>
          <p:cNvSpPr txBox="1"/>
          <p:nvPr/>
        </p:nvSpPr>
        <p:spPr>
          <a:xfrm>
            <a:off x="4673881" y="2340462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  <p:sp>
        <p:nvSpPr>
          <p:cNvPr id="229" name="사각형: 둥근 모서리 228">
            <a:extLst>
              <a:ext uri="{FF2B5EF4-FFF2-40B4-BE49-F238E27FC236}">
                <a16:creationId xmlns:a16="http://schemas.microsoft.com/office/drawing/2014/main" id="{098A8455-68A1-957D-B121-3712E04DA3FE}"/>
              </a:ext>
            </a:extLst>
          </p:cNvPr>
          <p:cNvSpPr/>
          <p:nvPr/>
        </p:nvSpPr>
        <p:spPr>
          <a:xfrm>
            <a:off x="1939619" y="4020945"/>
            <a:ext cx="1440001" cy="7200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가상계좌 </a:t>
            </a:r>
            <a:r>
              <a:rPr lang="en-US" altLang="ko-KR" sz="1200" dirty="0"/>
              <a:t>/</a:t>
            </a:r>
          </a:p>
          <a:p>
            <a:pPr algn="ctr"/>
            <a:r>
              <a:rPr lang="ko-KR" altLang="en-US" sz="1200" dirty="0"/>
              <a:t>전자납부번호 </a:t>
            </a:r>
            <a:endParaRPr lang="en-US" altLang="ko-KR" sz="1200" dirty="0"/>
          </a:p>
          <a:p>
            <a:pPr algn="ctr"/>
            <a:r>
              <a:rPr lang="ko-KR" altLang="en-US" sz="1200" dirty="0"/>
              <a:t>수납처리</a:t>
            </a:r>
            <a:endParaRPr lang="en-US" altLang="ko-KR" sz="1200" dirty="0"/>
          </a:p>
        </p:txBody>
      </p:sp>
      <p:cxnSp>
        <p:nvCxnSpPr>
          <p:cNvPr id="232" name="연결선: 꺾임 231">
            <a:extLst>
              <a:ext uri="{FF2B5EF4-FFF2-40B4-BE49-F238E27FC236}">
                <a16:creationId xmlns:a16="http://schemas.microsoft.com/office/drawing/2014/main" id="{8F881651-2180-B2FE-D352-D127CC40FADE}"/>
              </a:ext>
            </a:extLst>
          </p:cNvPr>
          <p:cNvCxnSpPr>
            <a:cxnSpLocks/>
            <a:stCxn id="229" idx="0"/>
            <a:endCxn id="41" idx="2"/>
          </p:cNvCxnSpPr>
          <p:nvPr/>
        </p:nvCxnSpPr>
        <p:spPr>
          <a:xfrm rot="16200000" flipV="1">
            <a:off x="1280592" y="2641917"/>
            <a:ext cx="1322436" cy="1435620"/>
          </a:xfrm>
          <a:prstGeom prst="bentConnector3">
            <a:avLst>
              <a:gd name="adj1" fmla="val 86319"/>
            </a:avLst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8" name="타원 237">
            <a:extLst>
              <a:ext uri="{FF2B5EF4-FFF2-40B4-BE49-F238E27FC236}">
                <a16:creationId xmlns:a16="http://schemas.microsoft.com/office/drawing/2014/main" id="{519A1D34-E39E-DA40-128F-4BBBBD8425DC}"/>
              </a:ext>
            </a:extLst>
          </p:cNvPr>
          <p:cNvSpPr/>
          <p:nvPr/>
        </p:nvSpPr>
        <p:spPr>
          <a:xfrm>
            <a:off x="2186819" y="5001228"/>
            <a:ext cx="936000" cy="936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차세대</a:t>
            </a:r>
            <a:endParaRPr lang="en-US" altLang="ko-KR" sz="1200" dirty="0"/>
          </a:p>
          <a:p>
            <a:pPr algn="ctr"/>
            <a:r>
              <a:rPr lang="ko-KR" altLang="en-US" sz="1200" dirty="0"/>
              <a:t>대국민</a:t>
            </a:r>
            <a:endParaRPr lang="en-US" altLang="ko-KR" sz="1200" dirty="0"/>
          </a:p>
        </p:txBody>
      </p:sp>
      <p:cxnSp>
        <p:nvCxnSpPr>
          <p:cNvPr id="240" name="직선 화살표 연결선 239">
            <a:extLst>
              <a:ext uri="{FF2B5EF4-FFF2-40B4-BE49-F238E27FC236}">
                <a16:creationId xmlns:a16="http://schemas.microsoft.com/office/drawing/2014/main" id="{A58173B8-F77B-05D4-9A4F-FC1816F75920}"/>
              </a:ext>
            </a:extLst>
          </p:cNvPr>
          <p:cNvCxnSpPr>
            <a:cxnSpLocks/>
            <a:stCxn id="229" idx="2"/>
            <a:endCxn id="238" idx="0"/>
          </p:cNvCxnSpPr>
          <p:nvPr/>
        </p:nvCxnSpPr>
        <p:spPr>
          <a:xfrm flipH="1">
            <a:off x="2654819" y="4740945"/>
            <a:ext cx="4801" cy="260283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0378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8B9DDEF7-55EF-9ECE-1F36-659D2469626A}"/>
              </a:ext>
            </a:extLst>
          </p:cNvPr>
          <p:cNvSpPr/>
          <p:nvPr/>
        </p:nvSpPr>
        <p:spPr>
          <a:xfrm>
            <a:off x="182880" y="152401"/>
            <a:ext cx="11826240" cy="6553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066A3FA-6C41-52F8-C26E-58ACC7E71CC0}"/>
              </a:ext>
            </a:extLst>
          </p:cNvPr>
          <p:cNvCxnSpPr/>
          <p:nvPr/>
        </p:nvCxnSpPr>
        <p:spPr>
          <a:xfrm>
            <a:off x="182880" y="661851"/>
            <a:ext cx="1182624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75796BAC-72A8-9EC8-D16B-B1381FBFF71B}"/>
              </a:ext>
            </a:extLst>
          </p:cNvPr>
          <p:cNvSpPr txBox="1"/>
          <p:nvPr/>
        </p:nvSpPr>
        <p:spPr>
          <a:xfrm>
            <a:off x="5120640" y="243836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고지서발송 관리</a:t>
            </a:r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E228D7B7-B2F4-0AF3-EC1D-EEB9ADE309B8}"/>
              </a:ext>
            </a:extLst>
          </p:cNvPr>
          <p:cNvCxnSpPr>
            <a:cxnSpLocks/>
            <a:stCxn id="2" idx="4"/>
            <a:endCxn id="41" idx="0"/>
          </p:cNvCxnSpPr>
          <p:nvPr/>
        </p:nvCxnSpPr>
        <p:spPr>
          <a:xfrm flipH="1">
            <a:off x="1218426" y="1728314"/>
            <a:ext cx="5574" cy="51031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타원 1">
            <a:extLst>
              <a:ext uri="{FF2B5EF4-FFF2-40B4-BE49-F238E27FC236}">
                <a16:creationId xmlns:a16="http://schemas.microsoft.com/office/drawing/2014/main" id="{DCA64B29-57AB-4070-F22A-C09DD06D6251}"/>
              </a:ext>
            </a:extLst>
          </p:cNvPr>
          <p:cNvSpPr/>
          <p:nvPr/>
        </p:nvSpPr>
        <p:spPr>
          <a:xfrm>
            <a:off x="864000" y="1008314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계속</a:t>
            </a:r>
            <a:r>
              <a:rPr lang="en-US" altLang="ko-KR" sz="1200" dirty="0"/>
              <a:t>6</a:t>
            </a:r>
            <a:endParaRPr lang="ko-KR" altLang="en-US" sz="1200" dirty="0"/>
          </a:p>
        </p:txBody>
      </p: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0E9C521A-4AEB-3CAE-A9C7-57F35C6C1C6A}"/>
              </a:ext>
            </a:extLst>
          </p:cNvPr>
          <p:cNvSpPr/>
          <p:nvPr/>
        </p:nvSpPr>
        <p:spPr>
          <a:xfrm>
            <a:off x="498426" y="2238624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본부과</a:t>
            </a:r>
            <a:endParaRPr lang="en-US" altLang="ko-KR" sz="1200" dirty="0"/>
          </a:p>
          <a:p>
            <a:pPr algn="ctr"/>
            <a:r>
              <a:rPr lang="ko-KR" altLang="en-US" sz="1200" dirty="0"/>
              <a:t>현황</a:t>
            </a:r>
            <a:endParaRPr lang="en-US" altLang="ko-KR" sz="1200" dirty="0"/>
          </a:p>
        </p:txBody>
      </p: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1D5765E9-BCB9-49C8-010A-CBC9FA33C40E}"/>
              </a:ext>
            </a:extLst>
          </p:cNvPr>
          <p:cNvCxnSpPr>
            <a:cxnSpLocks/>
            <a:stCxn id="41" idx="3"/>
            <a:endCxn id="5" idx="1"/>
          </p:cNvCxnSpPr>
          <p:nvPr/>
        </p:nvCxnSpPr>
        <p:spPr>
          <a:xfrm>
            <a:off x="1938426" y="2598624"/>
            <a:ext cx="756071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3EA523DA-9E22-7839-26D4-E7D0416EC5A9}"/>
              </a:ext>
            </a:extLst>
          </p:cNvPr>
          <p:cNvSpPr/>
          <p:nvPr/>
        </p:nvSpPr>
        <p:spPr>
          <a:xfrm>
            <a:off x="2694497" y="2238624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고지서</a:t>
            </a:r>
            <a:endParaRPr lang="en-US" altLang="ko-KR" sz="1200" dirty="0"/>
          </a:p>
          <a:p>
            <a:pPr algn="ctr"/>
            <a:r>
              <a:rPr lang="ko-KR" altLang="en-US" sz="1200" dirty="0"/>
              <a:t>발송</a:t>
            </a:r>
            <a:endParaRPr lang="en-US" altLang="ko-KR" sz="1200" dirty="0"/>
          </a:p>
        </p:txBody>
      </p:sp>
      <p:sp>
        <p:nvSpPr>
          <p:cNvPr id="12" name="순서도: 판단 11">
            <a:extLst>
              <a:ext uri="{FF2B5EF4-FFF2-40B4-BE49-F238E27FC236}">
                <a16:creationId xmlns:a16="http://schemas.microsoft.com/office/drawing/2014/main" id="{CDEC8E22-B77A-5F26-40F6-4680F3A921F2}"/>
              </a:ext>
            </a:extLst>
          </p:cNvPr>
          <p:cNvSpPr/>
          <p:nvPr/>
        </p:nvSpPr>
        <p:spPr>
          <a:xfrm>
            <a:off x="6028390" y="3484416"/>
            <a:ext cx="1800000" cy="720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우편배달</a:t>
            </a:r>
            <a:endParaRPr lang="en-US" altLang="ko-KR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5CC681-9DA4-F097-F680-69B4D6285DA1}"/>
              </a:ext>
            </a:extLst>
          </p:cNvPr>
          <p:cNvSpPr txBox="1"/>
          <p:nvPr/>
        </p:nvSpPr>
        <p:spPr>
          <a:xfrm>
            <a:off x="6656344" y="4157018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Y</a:t>
            </a:r>
            <a:endParaRPr lang="ko-KR" altLang="en-US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15A4357-18E6-D35B-CEC5-EE91530FBE6F}"/>
              </a:ext>
            </a:extLst>
          </p:cNvPr>
          <p:cNvSpPr txBox="1"/>
          <p:nvPr/>
        </p:nvSpPr>
        <p:spPr>
          <a:xfrm>
            <a:off x="5856715" y="3859799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96244C91-87AC-D4AF-1E5B-7796BFBBFF1A}"/>
              </a:ext>
            </a:extLst>
          </p:cNvPr>
          <p:cNvSpPr/>
          <p:nvPr/>
        </p:nvSpPr>
        <p:spPr>
          <a:xfrm>
            <a:off x="6213964" y="1645726"/>
            <a:ext cx="1440001" cy="7200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전자우편</a:t>
            </a:r>
            <a:endParaRPr lang="en-US" altLang="ko-KR" sz="1200" dirty="0"/>
          </a:p>
          <a:p>
            <a:pPr algn="ctr"/>
            <a:r>
              <a:rPr lang="en-US" altLang="ko-KR" sz="1200" dirty="0" err="1"/>
              <a:t>EPostDemon</a:t>
            </a:r>
            <a:endParaRPr lang="en-US" altLang="ko-KR" sz="1200" dirty="0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91B1A070-35F2-ED3D-56A4-98BA14B5040A}"/>
              </a:ext>
            </a:extLst>
          </p:cNvPr>
          <p:cNvSpPr/>
          <p:nvPr/>
        </p:nvSpPr>
        <p:spPr>
          <a:xfrm>
            <a:off x="8104642" y="4060946"/>
            <a:ext cx="720000" cy="72000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E</a:t>
            </a:r>
            <a:r>
              <a:rPr lang="ko-KR" altLang="en-US" sz="1000" dirty="0"/>
              <a:t>그린</a:t>
            </a:r>
            <a:endParaRPr lang="en-US" altLang="ko-KR" sz="1000" dirty="0"/>
          </a:p>
          <a:p>
            <a:pPr algn="ctr"/>
            <a:r>
              <a:rPr lang="en-US" altLang="ko-KR" sz="1200" dirty="0"/>
              <a:t>ESB</a:t>
            </a:r>
          </a:p>
          <a:p>
            <a:pPr algn="ctr"/>
            <a:r>
              <a:rPr lang="ko-KR" altLang="en-US" sz="1200" dirty="0"/>
              <a:t>연계</a:t>
            </a:r>
            <a:endParaRPr lang="en-US" altLang="ko-KR" sz="1200" dirty="0"/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197BAA88-FEDF-E329-C500-FA55B6D5DBF6}"/>
              </a:ext>
            </a:extLst>
          </p:cNvPr>
          <p:cNvCxnSpPr>
            <a:cxnSpLocks/>
            <a:stCxn id="40" idx="2"/>
            <a:endCxn id="37" idx="0"/>
          </p:cNvCxnSpPr>
          <p:nvPr/>
        </p:nvCxnSpPr>
        <p:spPr>
          <a:xfrm>
            <a:off x="10736614" y="2363340"/>
            <a:ext cx="0" cy="774013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타원 20">
            <a:extLst>
              <a:ext uri="{FF2B5EF4-FFF2-40B4-BE49-F238E27FC236}">
                <a16:creationId xmlns:a16="http://schemas.microsoft.com/office/drawing/2014/main" id="{3CBB20EE-FEF4-B4A4-1F1B-E413C893F8FB}"/>
              </a:ext>
            </a:extLst>
          </p:cNvPr>
          <p:cNvSpPr/>
          <p:nvPr/>
        </p:nvSpPr>
        <p:spPr>
          <a:xfrm>
            <a:off x="10376614" y="5760000"/>
            <a:ext cx="720000" cy="72000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E</a:t>
            </a:r>
            <a:r>
              <a:rPr lang="ko-KR" altLang="en-US" sz="1000" dirty="0"/>
              <a:t>그린</a:t>
            </a:r>
            <a:endParaRPr lang="en-US" altLang="ko-KR" sz="1000" dirty="0"/>
          </a:p>
          <a:p>
            <a:pPr algn="ctr"/>
            <a:r>
              <a:rPr lang="en-US" altLang="ko-KR" sz="1200" dirty="0"/>
              <a:t>ESB</a:t>
            </a:r>
          </a:p>
          <a:p>
            <a:pPr algn="ctr"/>
            <a:r>
              <a:rPr lang="ko-KR" altLang="en-US" sz="1200" dirty="0"/>
              <a:t>연계</a:t>
            </a:r>
            <a:endParaRPr lang="en-US" altLang="ko-KR" sz="1200" dirty="0"/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46EF108D-5F0F-3DDC-F784-72788D0C24B8}"/>
              </a:ext>
            </a:extLst>
          </p:cNvPr>
          <p:cNvCxnSpPr>
            <a:cxnSpLocks/>
            <a:stCxn id="21" idx="2"/>
            <a:endCxn id="177" idx="6"/>
          </p:cNvCxnSpPr>
          <p:nvPr/>
        </p:nvCxnSpPr>
        <p:spPr>
          <a:xfrm flipH="1">
            <a:off x="8932642" y="6120000"/>
            <a:ext cx="1443972" cy="3053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연결선: 꺾임 29">
            <a:extLst>
              <a:ext uri="{FF2B5EF4-FFF2-40B4-BE49-F238E27FC236}">
                <a16:creationId xmlns:a16="http://schemas.microsoft.com/office/drawing/2014/main" id="{9DB9E08A-CD45-0610-4DCA-13B34A3205F6}"/>
              </a:ext>
            </a:extLst>
          </p:cNvPr>
          <p:cNvCxnSpPr>
            <a:cxnSpLocks/>
            <a:stCxn id="42" idx="6"/>
            <a:endCxn id="40" idx="0"/>
          </p:cNvCxnSpPr>
          <p:nvPr/>
        </p:nvCxnSpPr>
        <p:spPr>
          <a:xfrm>
            <a:off x="9851527" y="1362160"/>
            <a:ext cx="885087" cy="281180"/>
          </a:xfrm>
          <a:prstGeom prst="bentConnector2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CEB127DF-D226-DA27-7FC8-D690EDD3F1EE}"/>
              </a:ext>
            </a:extLst>
          </p:cNvPr>
          <p:cNvCxnSpPr>
            <a:cxnSpLocks/>
            <a:stCxn id="12" idx="1"/>
          </p:cNvCxnSpPr>
          <p:nvPr/>
        </p:nvCxnSpPr>
        <p:spPr>
          <a:xfrm flipH="1">
            <a:off x="5510445" y="3844416"/>
            <a:ext cx="51794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타원 36">
            <a:extLst>
              <a:ext uri="{FF2B5EF4-FFF2-40B4-BE49-F238E27FC236}">
                <a16:creationId xmlns:a16="http://schemas.microsoft.com/office/drawing/2014/main" id="{CDBC2BFE-D1B1-D06A-A967-EC49EE318C75}"/>
              </a:ext>
            </a:extLst>
          </p:cNvPr>
          <p:cNvSpPr/>
          <p:nvPr/>
        </p:nvSpPr>
        <p:spPr>
          <a:xfrm>
            <a:off x="10376614" y="3137353"/>
            <a:ext cx="720000" cy="72000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KT</a:t>
            </a:r>
          </a:p>
          <a:p>
            <a:pPr algn="ctr"/>
            <a:r>
              <a:rPr lang="ko-KR" altLang="en-US" sz="1200" dirty="0"/>
              <a:t>문자</a:t>
            </a:r>
            <a:endParaRPr lang="en-US" altLang="ko-KR" sz="1200" dirty="0"/>
          </a:p>
        </p:txBody>
      </p:sp>
      <p:sp>
        <p:nvSpPr>
          <p:cNvPr id="40" name="순서도: 판단 39">
            <a:extLst>
              <a:ext uri="{FF2B5EF4-FFF2-40B4-BE49-F238E27FC236}">
                <a16:creationId xmlns:a16="http://schemas.microsoft.com/office/drawing/2014/main" id="{47D2BEC5-4271-A0D3-9BDE-46406A395617}"/>
              </a:ext>
            </a:extLst>
          </p:cNvPr>
          <p:cNvSpPr/>
          <p:nvPr/>
        </p:nvSpPr>
        <p:spPr>
          <a:xfrm>
            <a:off x="9836614" y="1643340"/>
            <a:ext cx="1800000" cy="720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확인</a:t>
            </a:r>
            <a:endParaRPr lang="en-US" altLang="ko-KR" sz="1200" dirty="0"/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id="{9412E2F7-2C8C-0BFB-3E2B-F7B4A5E50DEE}"/>
              </a:ext>
            </a:extLst>
          </p:cNvPr>
          <p:cNvSpPr/>
          <p:nvPr/>
        </p:nvSpPr>
        <p:spPr>
          <a:xfrm>
            <a:off x="9131527" y="1002160"/>
            <a:ext cx="720000" cy="72000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/>
              <a:t>카카오</a:t>
            </a:r>
            <a:endParaRPr lang="en-US" altLang="ko-KR" sz="1200" dirty="0"/>
          </a:p>
        </p:txBody>
      </p:sp>
      <p:sp>
        <p:nvSpPr>
          <p:cNvPr id="45" name="순서도: 판단 44">
            <a:extLst>
              <a:ext uri="{FF2B5EF4-FFF2-40B4-BE49-F238E27FC236}">
                <a16:creationId xmlns:a16="http://schemas.microsoft.com/office/drawing/2014/main" id="{FDBDA630-2CEC-A573-96AC-3B661299A47E}"/>
              </a:ext>
            </a:extLst>
          </p:cNvPr>
          <p:cNvSpPr/>
          <p:nvPr/>
        </p:nvSpPr>
        <p:spPr>
          <a:xfrm>
            <a:off x="9836614" y="4080966"/>
            <a:ext cx="1800000" cy="720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확인</a:t>
            </a:r>
            <a:endParaRPr lang="en-US" altLang="ko-KR" sz="1200" dirty="0"/>
          </a:p>
        </p:txBody>
      </p: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05A27D5C-5D5F-5B0B-6E14-8D2D90B1CF93}"/>
              </a:ext>
            </a:extLst>
          </p:cNvPr>
          <p:cNvCxnSpPr>
            <a:cxnSpLocks/>
            <a:stCxn id="37" idx="4"/>
            <a:endCxn id="45" idx="0"/>
          </p:cNvCxnSpPr>
          <p:nvPr/>
        </p:nvCxnSpPr>
        <p:spPr>
          <a:xfrm>
            <a:off x="10736614" y="3857353"/>
            <a:ext cx="0" cy="223613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연결선: 꺾임 46">
            <a:extLst>
              <a:ext uri="{FF2B5EF4-FFF2-40B4-BE49-F238E27FC236}">
                <a16:creationId xmlns:a16="http://schemas.microsoft.com/office/drawing/2014/main" id="{A7AF1888-E43F-354D-E29B-443371A33F41}"/>
              </a:ext>
            </a:extLst>
          </p:cNvPr>
          <p:cNvCxnSpPr>
            <a:cxnSpLocks/>
          </p:cNvCxnSpPr>
          <p:nvPr/>
        </p:nvCxnSpPr>
        <p:spPr>
          <a:xfrm rot="10800000">
            <a:off x="7626258" y="2005726"/>
            <a:ext cx="2182649" cy="2435240"/>
          </a:xfrm>
          <a:prstGeom prst="bentConnector3">
            <a:avLst>
              <a:gd name="adj1" fmla="val 30957"/>
            </a:avLst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2ABA8303-07B0-0591-BCD2-CC1D11F48E53}"/>
              </a:ext>
            </a:extLst>
          </p:cNvPr>
          <p:cNvCxnSpPr>
            <a:cxnSpLocks/>
            <a:stCxn id="21" idx="0"/>
            <a:endCxn id="45" idx="2"/>
          </p:cNvCxnSpPr>
          <p:nvPr/>
        </p:nvCxnSpPr>
        <p:spPr>
          <a:xfrm flipV="1">
            <a:off x="10736614" y="4800966"/>
            <a:ext cx="0" cy="959034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연결선: 꺾임 49">
            <a:extLst>
              <a:ext uri="{FF2B5EF4-FFF2-40B4-BE49-F238E27FC236}">
                <a16:creationId xmlns:a16="http://schemas.microsoft.com/office/drawing/2014/main" id="{AF8E7610-0369-0CFC-87EC-87ABD258EF8F}"/>
              </a:ext>
            </a:extLst>
          </p:cNvPr>
          <p:cNvCxnSpPr>
            <a:cxnSpLocks/>
            <a:stCxn id="17" idx="0"/>
            <a:endCxn id="15" idx="3"/>
          </p:cNvCxnSpPr>
          <p:nvPr/>
        </p:nvCxnSpPr>
        <p:spPr>
          <a:xfrm rot="16200000" flipV="1">
            <a:off x="7031694" y="2627997"/>
            <a:ext cx="2055220" cy="810677"/>
          </a:xfrm>
          <a:prstGeom prst="bentConnector2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B1E7917E-DD41-506A-643D-A162C735D959}"/>
              </a:ext>
            </a:extLst>
          </p:cNvPr>
          <p:cNvCxnSpPr>
            <a:cxnSpLocks/>
            <a:stCxn id="12" idx="0"/>
            <a:endCxn id="15" idx="2"/>
          </p:cNvCxnSpPr>
          <p:nvPr/>
        </p:nvCxnSpPr>
        <p:spPr>
          <a:xfrm flipV="1">
            <a:off x="6928390" y="2365726"/>
            <a:ext cx="5575" cy="1118690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타원 53">
            <a:extLst>
              <a:ext uri="{FF2B5EF4-FFF2-40B4-BE49-F238E27FC236}">
                <a16:creationId xmlns:a16="http://schemas.microsoft.com/office/drawing/2014/main" id="{BB4C8EB1-2392-E5A5-E9D3-D9149F76D4AE}"/>
              </a:ext>
            </a:extLst>
          </p:cNvPr>
          <p:cNvSpPr/>
          <p:nvPr/>
        </p:nvSpPr>
        <p:spPr>
          <a:xfrm>
            <a:off x="10572918" y="2616935"/>
            <a:ext cx="327392" cy="31682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2</a:t>
            </a:r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108BF494-B1D0-5D7C-2803-FF4472497272}"/>
              </a:ext>
            </a:extLst>
          </p:cNvPr>
          <p:cNvSpPr/>
          <p:nvPr/>
        </p:nvSpPr>
        <p:spPr>
          <a:xfrm>
            <a:off x="10572918" y="5142234"/>
            <a:ext cx="327392" cy="31682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3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CF1AAEB-3768-7809-6188-E055E3A58933}"/>
              </a:ext>
            </a:extLst>
          </p:cNvPr>
          <p:cNvSpPr txBox="1"/>
          <p:nvPr/>
        </p:nvSpPr>
        <p:spPr>
          <a:xfrm>
            <a:off x="9544975" y="2001193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Y</a:t>
            </a:r>
            <a:endParaRPr lang="ko-KR" altLang="en-US" sz="1200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F699B53-4B8B-AA8D-3346-4053E75D2C24}"/>
              </a:ext>
            </a:extLst>
          </p:cNvPr>
          <p:cNvSpPr txBox="1"/>
          <p:nvPr/>
        </p:nvSpPr>
        <p:spPr>
          <a:xfrm>
            <a:off x="9678702" y="4453674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Y</a:t>
            </a:r>
            <a:endParaRPr lang="ko-KR" altLang="en-US" sz="1200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0367CA3-8E11-3139-331D-C7E3EDE98CD7}"/>
              </a:ext>
            </a:extLst>
          </p:cNvPr>
          <p:cNvSpPr txBox="1"/>
          <p:nvPr/>
        </p:nvSpPr>
        <p:spPr>
          <a:xfrm>
            <a:off x="10434928" y="4768422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84B439D-F051-3621-EE35-92A781710924}"/>
              </a:ext>
            </a:extLst>
          </p:cNvPr>
          <p:cNvSpPr txBox="1"/>
          <p:nvPr/>
        </p:nvSpPr>
        <p:spPr>
          <a:xfrm>
            <a:off x="10434928" y="2316208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2567440-D872-3263-79D0-EDAA02D291F3}"/>
              </a:ext>
            </a:extLst>
          </p:cNvPr>
          <p:cNvSpPr txBox="1"/>
          <p:nvPr/>
        </p:nvSpPr>
        <p:spPr>
          <a:xfrm>
            <a:off x="9091842" y="5566002"/>
            <a:ext cx="117371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우편 송신</a:t>
            </a:r>
            <a:endParaRPr lang="en-US" altLang="ko-KR" sz="1000" dirty="0"/>
          </a:p>
          <a:p>
            <a:r>
              <a:rPr lang="en-US" altLang="ko-KR" sz="1000" dirty="0"/>
              <a:t>  - </a:t>
            </a:r>
            <a:r>
              <a:rPr lang="ko-KR" altLang="en-US" sz="1000" dirty="0"/>
              <a:t>우편 신청</a:t>
            </a:r>
            <a:endParaRPr lang="en-US" altLang="ko-KR" sz="1000" dirty="0"/>
          </a:p>
          <a:p>
            <a:r>
              <a:rPr lang="en-US" altLang="ko-KR" sz="1000" dirty="0"/>
              <a:t>  - Text,</a:t>
            </a:r>
            <a:r>
              <a:rPr lang="ko-KR" altLang="en-US" sz="1000" dirty="0"/>
              <a:t> </a:t>
            </a:r>
            <a:r>
              <a:rPr lang="en-US" altLang="ko-KR" sz="1000" dirty="0"/>
              <a:t>Zip</a:t>
            </a:r>
            <a:r>
              <a:rPr lang="ko-KR" altLang="en-US" sz="1000" dirty="0"/>
              <a:t> 파일</a:t>
            </a:r>
            <a:endParaRPr lang="en-US" altLang="ko-KR" sz="10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652BB3C-E361-60FB-4F73-AED67C3C1EF3}"/>
              </a:ext>
            </a:extLst>
          </p:cNvPr>
          <p:cNvSpPr txBox="1"/>
          <p:nvPr/>
        </p:nvSpPr>
        <p:spPr>
          <a:xfrm>
            <a:off x="8475061" y="4817692"/>
            <a:ext cx="154561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우편 수신</a:t>
            </a:r>
            <a:endParaRPr lang="en-US" altLang="ko-KR" sz="1000" dirty="0"/>
          </a:p>
          <a:p>
            <a:r>
              <a:rPr lang="en-US" altLang="ko-KR" sz="1000" dirty="0"/>
              <a:t>  -</a:t>
            </a:r>
            <a:r>
              <a:rPr lang="ko-KR" altLang="en-US" sz="1000" dirty="0"/>
              <a:t> 배달</a:t>
            </a:r>
            <a:r>
              <a:rPr lang="en-US" altLang="ko-KR" sz="1000" dirty="0"/>
              <a:t>, </a:t>
            </a:r>
            <a:r>
              <a:rPr lang="ko-KR" altLang="en-US" sz="1000" dirty="0"/>
              <a:t>제작</a:t>
            </a:r>
            <a:r>
              <a:rPr lang="en-US" altLang="ko-KR" sz="1000" dirty="0"/>
              <a:t>, </a:t>
            </a:r>
            <a:r>
              <a:rPr lang="ko-KR" altLang="en-US" sz="1000" dirty="0"/>
              <a:t>접수결과</a:t>
            </a:r>
            <a:endParaRPr lang="en-US" altLang="ko-KR" sz="1000" dirty="0"/>
          </a:p>
          <a:p>
            <a:r>
              <a:rPr lang="en-US" altLang="ko-KR" sz="1000" dirty="0"/>
              <a:t>  - Text</a:t>
            </a:r>
            <a:r>
              <a:rPr lang="ko-KR" altLang="en-US" sz="1000" dirty="0"/>
              <a:t> 파일</a:t>
            </a:r>
            <a:endParaRPr lang="en-US" altLang="ko-KR" sz="1000" dirty="0"/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6948B145-3478-9A74-9846-1363EE711F9D}"/>
              </a:ext>
            </a:extLst>
          </p:cNvPr>
          <p:cNvSpPr/>
          <p:nvPr/>
        </p:nvSpPr>
        <p:spPr>
          <a:xfrm>
            <a:off x="4070445" y="3484416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반송자료</a:t>
            </a:r>
            <a:endParaRPr lang="en-US" altLang="ko-KR" sz="1200" dirty="0"/>
          </a:p>
          <a:p>
            <a:pPr algn="ctr"/>
            <a:r>
              <a:rPr lang="ko-KR" altLang="en-US" sz="1200" dirty="0"/>
              <a:t>공시송달</a:t>
            </a:r>
            <a:endParaRPr lang="en-US" altLang="ko-KR" sz="1200" dirty="0"/>
          </a:p>
        </p:txBody>
      </p:sp>
      <p:cxnSp>
        <p:nvCxnSpPr>
          <p:cNvPr id="64" name="연결선: 꺾임 63">
            <a:extLst>
              <a:ext uri="{FF2B5EF4-FFF2-40B4-BE49-F238E27FC236}">
                <a16:creationId xmlns:a16="http://schemas.microsoft.com/office/drawing/2014/main" id="{EF792FBD-91E0-702D-793D-CC32FF4449A8}"/>
              </a:ext>
            </a:extLst>
          </p:cNvPr>
          <p:cNvCxnSpPr>
            <a:cxnSpLocks/>
            <a:stCxn id="63" idx="1"/>
            <a:endCxn id="5" idx="2"/>
          </p:cNvCxnSpPr>
          <p:nvPr/>
        </p:nvCxnSpPr>
        <p:spPr>
          <a:xfrm rot="10800000">
            <a:off x="3414497" y="2958624"/>
            <a:ext cx="655948" cy="885792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연결선: 꺾임 80">
            <a:extLst>
              <a:ext uri="{FF2B5EF4-FFF2-40B4-BE49-F238E27FC236}">
                <a16:creationId xmlns:a16="http://schemas.microsoft.com/office/drawing/2014/main" id="{BE0F240B-E4A4-645D-9152-E2ADBC47CDE4}"/>
              </a:ext>
            </a:extLst>
          </p:cNvPr>
          <p:cNvCxnSpPr>
            <a:cxnSpLocks/>
            <a:stCxn id="5" idx="3"/>
            <a:endCxn id="15" idx="1"/>
          </p:cNvCxnSpPr>
          <p:nvPr/>
        </p:nvCxnSpPr>
        <p:spPr>
          <a:xfrm flipV="1">
            <a:off x="4134497" y="2005726"/>
            <a:ext cx="2079467" cy="592898"/>
          </a:xfrm>
          <a:prstGeom prst="bentConnector3">
            <a:avLst>
              <a:gd name="adj1" fmla="val 50000"/>
            </a:avLst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연결선: 꺾임 83">
            <a:extLst>
              <a:ext uri="{FF2B5EF4-FFF2-40B4-BE49-F238E27FC236}">
                <a16:creationId xmlns:a16="http://schemas.microsoft.com/office/drawing/2014/main" id="{B3952527-DCF5-EAE1-D73B-CC2FF50D4EE9}"/>
              </a:ext>
            </a:extLst>
          </p:cNvPr>
          <p:cNvCxnSpPr>
            <a:cxnSpLocks/>
            <a:stCxn id="12" idx="2"/>
            <a:endCxn id="41" idx="2"/>
          </p:cNvCxnSpPr>
          <p:nvPr/>
        </p:nvCxnSpPr>
        <p:spPr>
          <a:xfrm rot="5400000" flipH="1">
            <a:off x="3450512" y="726538"/>
            <a:ext cx="1245792" cy="5709964"/>
          </a:xfrm>
          <a:prstGeom prst="bentConnector3">
            <a:avLst>
              <a:gd name="adj1" fmla="val -130302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연결선: 꺾임 104">
            <a:extLst>
              <a:ext uri="{FF2B5EF4-FFF2-40B4-BE49-F238E27FC236}">
                <a16:creationId xmlns:a16="http://schemas.microsoft.com/office/drawing/2014/main" id="{6D6BB8A1-CBD9-8C37-C97B-D17DABB255C1}"/>
              </a:ext>
            </a:extLst>
          </p:cNvPr>
          <p:cNvCxnSpPr>
            <a:cxnSpLocks/>
            <a:stCxn id="15" idx="0"/>
            <a:endCxn id="42" idx="2"/>
          </p:cNvCxnSpPr>
          <p:nvPr/>
        </p:nvCxnSpPr>
        <p:spPr>
          <a:xfrm rot="5400000" flipH="1" flipV="1">
            <a:off x="7890963" y="405162"/>
            <a:ext cx="283566" cy="2197562"/>
          </a:xfrm>
          <a:prstGeom prst="bentConnector2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타원 51">
            <a:extLst>
              <a:ext uri="{FF2B5EF4-FFF2-40B4-BE49-F238E27FC236}">
                <a16:creationId xmlns:a16="http://schemas.microsoft.com/office/drawing/2014/main" id="{F1A268BF-D171-6C47-DAF3-AD4D36A39300}"/>
              </a:ext>
            </a:extLst>
          </p:cNvPr>
          <p:cNvSpPr/>
          <p:nvPr/>
        </p:nvSpPr>
        <p:spPr>
          <a:xfrm>
            <a:off x="8294880" y="1195387"/>
            <a:ext cx="327392" cy="31682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1</a:t>
            </a:r>
          </a:p>
        </p:txBody>
      </p:sp>
      <p:cxnSp>
        <p:nvCxnSpPr>
          <p:cNvPr id="114" name="직선 화살표 연결선 113">
            <a:extLst>
              <a:ext uri="{FF2B5EF4-FFF2-40B4-BE49-F238E27FC236}">
                <a16:creationId xmlns:a16="http://schemas.microsoft.com/office/drawing/2014/main" id="{D06F9A55-C441-4CD4-D9F2-EA1C8D37A04F}"/>
              </a:ext>
            </a:extLst>
          </p:cNvPr>
          <p:cNvCxnSpPr>
            <a:cxnSpLocks/>
          </p:cNvCxnSpPr>
          <p:nvPr/>
        </p:nvCxnSpPr>
        <p:spPr>
          <a:xfrm flipH="1">
            <a:off x="7653965" y="2003340"/>
            <a:ext cx="2182649" cy="2386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직선 화살표 연결선 141">
            <a:extLst>
              <a:ext uri="{FF2B5EF4-FFF2-40B4-BE49-F238E27FC236}">
                <a16:creationId xmlns:a16="http://schemas.microsoft.com/office/drawing/2014/main" id="{FBAE9282-AAB1-7C99-F957-2D9B564605B2}"/>
              </a:ext>
            </a:extLst>
          </p:cNvPr>
          <p:cNvCxnSpPr>
            <a:cxnSpLocks/>
            <a:stCxn id="177" idx="0"/>
            <a:endCxn id="17" idx="4"/>
          </p:cNvCxnSpPr>
          <p:nvPr/>
        </p:nvCxnSpPr>
        <p:spPr>
          <a:xfrm flipV="1">
            <a:off x="8464642" y="4780946"/>
            <a:ext cx="0" cy="874107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타원 55">
            <a:extLst>
              <a:ext uri="{FF2B5EF4-FFF2-40B4-BE49-F238E27FC236}">
                <a16:creationId xmlns:a16="http://schemas.microsoft.com/office/drawing/2014/main" id="{8E7AF7D4-6EB9-2406-CBF1-8A337D32EE93}"/>
              </a:ext>
            </a:extLst>
          </p:cNvPr>
          <p:cNvSpPr/>
          <p:nvPr/>
        </p:nvSpPr>
        <p:spPr>
          <a:xfrm>
            <a:off x="8294880" y="2610832"/>
            <a:ext cx="327392" cy="31682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4</a:t>
            </a:r>
          </a:p>
        </p:txBody>
      </p:sp>
      <p:sp>
        <p:nvSpPr>
          <p:cNvPr id="177" name="타원 176">
            <a:extLst>
              <a:ext uri="{FF2B5EF4-FFF2-40B4-BE49-F238E27FC236}">
                <a16:creationId xmlns:a16="http://schemas.microsoft.com/office/drawing/2014/main" id="{7CB7A4C4-B217-1940-C0D4-9AE6BAA623F7}"/>
              </a:ext>
            </a:extLst>
          </p:cNvPr>
          <p:cNvSpPr/>
          <p:nvPr/>
        </p:nvSpPr>
        <p:spPr>
          <a:xfrm>
            <a:off x="7996642" y="5655053"/>
            <a:ext cx="936000" cy="936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우정</a:t>
            </a:r>
            <a:endParaRPr lang="en-US" altLang="ko-KR" sz="1200" dirty="0"/>
          </a:p>
          <a:p>
            <a:pPr algn="ctr"/>
            <a:r>
              <a:rPr lang="ko-KR" altLang="en-US" sz="1200" dirty="0"/>
              <a:t>사업</a:t>
            </a:r>
            <a:endParaRPr lang="en-US" altLang="ko-KR" sz="1200" dirty="0"/>
          </a:p>
          <a:p>
            <a:pPr algn="ctr"/>
            <a:r>
              <a:rPr lang="ko-KR" altLang="en-US" sz="1200" dirty="0"/>
              <a:t>정보</a:t>
            </a:r>
            <a:endParaRPr lang="en-US" altLang="ko-KR" sz="1200" dirty="0"/>
          </a:p>
          <a:p>
            <a:pPr algn="ctr"/>
            <a:r>
              <a:rPr lang="ko-KR" altLang="en-US" sz="1200" dirty="0"/>
              <a:t>센터</a:t>
            </a:r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2781350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935</TotalTime>
  <Words>539</Words>
  <Application>Microsoft Office PowerPoint</Application>
  <PresentationFormat>와이드스크린</PresentationFormat>
  <Paragraphs>292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1" baseType="lpstr">
      <vt:lpstr>맑은 고딕</vt:lpstr>
      <vt:lpstr>Arial</vt:lpstr>
      <vt:lpstr>Office 테마</vt:lpstr>
      <vt:lpstr>통합플랫폼 업무흐름도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업무 흐름도</dc:title>
  <dc:creator>XITPC</dc:creator>
  <cp:lastModifiedBy>XITPC</cp:lastModifiedBy>
  <cp:revision>42</cp:revision>
  <dcterms:created xsi:type="dcterms:W3CDTF">2023-02-28T02:12:11Z</dcterms:created>
  <dcterms:modified xsi:type="dcterms:W3CDTF">2023-03-06T09:39:36Z</dcterms:modified>
</cp:coreProperties>
</file>