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76F950-328F-A468-166D-7F785CCF3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F96A6BC-F8F3-141B-ECE6-ABD71183E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95DBB7-5A70-39A3-63DE-95C7FDD5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BD7C57-060C-DEF7-F0C3-EA084A53E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79F832-D213-980D-CDF8-284DCE705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10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0947F0-95F6-8F96-777D-855E472C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0683E8-EAB0-828E-8C48-B00D4F027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FA8C17-65BF-77CC-4FDE-E2EA4C14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C13796-C299-8C89-154D-6A36AD6A7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46E877-6A85-3821-9BD7-F1BCD1F3E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78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776F9A-B4A6-DE16-5B2E-007B9A1EA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7BC9DA4-17DA-B433-3063-EB3BED759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CC6FE1-66E5-ADAA-4A0C-01421E21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075A90-A0E5-8404-D69C-46E7089E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FA5393-7F58-3210-5358-0860ADF6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4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2CCDEC-EA54-3E2F-9FB0-196CDEEED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60027C-8BBC-D9E7-3739-0FF86891D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12B1000-F5A1-2FAF-2296-1E3583248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17A3A2-7F66-6F4F-A5E3-B91E004FF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FD1B1A-6CD6-71D0-8BC9-7DE3D662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009B44-564A-4B08-7EBA-4697AD835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82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557954-938F-3221-E535-8E9FE853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DE32955-6377-7238-3AFF-B33D06DBA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89E7C06-7FB7-0FFF-55F7-7B269F317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A03CA1-123C-E94E-0A8A-429DCC510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99202C1-8A4A-CECF-C90E-362FE2430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F32C29F-0339-2B16-6016-B6217827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8E2CE74-4732-ED81-E707-36CD29C5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D43CAED-89FD-810D-B7B8-58AAFD21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64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1AF2F7-D826-BD32-0CC5-28F998783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E46A30A-7EEA-CD99-4491-77A3FAB2D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CBCA5BE-107A-6945-BBD1-564EEEC4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A897281-3679-1BDA-B9DA-73B653E16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1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0008EE9-2CD6-95E3-BFA8-6CD0756F5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450686F-41C9-F1C8-7A40-43A6DBA6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6D1D7B0-82FC-78BB-2FEF-B6534328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54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88DB15-B6E7-CBF4-E054-F8C6B4EB7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9F859B-400B-12FE-2AD3-17E92B0BB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176974-7718-9AFF-55C6-F83620B4C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DA753A-30E8-8E4E-587D-2B0708250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EC98D1-8C8E-4F88-D2C0-91DC53C6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24C03F-0943-2464-2BF5-31B5F942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49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85EA48-E115-77E4-ACDA-9B78BB461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E61BD93-D851-2BA0-F9AD-858E30B177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DEEE94-AB71-5529-985B-C090E2C19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0FC587C-BF79-43AD-E2DF-2119232EC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7EE7C2-CB42-C433-F83D-11206C11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BA83A7A-C4C8-AAE5-AA79-36B9DEE9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91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23C062-DE54-2C1F-5ABC-F38B52BB6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B800907-766B-EE44-8C15-2B301C0A4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C255F8-EA15-4373-6F51-88D077643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2A0D91-E4DA-E7AB-DF76-07A30EFC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C0D753-927D-BCCD-1888-36BDB3B8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239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E85214F-2970-4D37-F96A-59AFFA0F84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4657D18-3A92-AB57-4616-268FB2FF4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DD038A-01AD-2517-C1F2-7BB82AEA8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562A30-9939-400B-77A1-B6566D85A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2D3FA8-C64E-625F-199F-B20D8F040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537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E69F237-E794-A632-3BB6-172AAEB1B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5EB4E9-DDF3-D51A-A2A5-592EBF98F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55D65-297F-CD1A-4ED3-06F805908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960B1-0C2B-43E2-9E66-0B61E3DABAEC}" type="datetimeFigureOut">
              <a:rPr lang="ko-KR" altLang="en-US" smtClean="0"/>
              <a:t>2023-03-06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9DD1BA-6BB0-6EAF-4C0C-242801E37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021EC8-7430-772A-C6F0-A2BEA22EF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46566-C944-4598-8452-A4FA688073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4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A5EE4-9137-F9DF-DD6A-34C4769DE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통합플랫폼</a:t>
            </a:r>
            <a:br>
              <a:rPr lang="en-US" altLang="ko-KR" dirty="0"/>
            </a:br>
            <a:r>
              <a:rPr lang="ko-KR" altLang="en-US" dirty="0"/>
              <a:t>업무흐름도</a:t>
            </a:r>
          </a:p>
        </p:txBody>
      </p:sp>
    </p:spTree>
    <p:extLst>
      <p:ext uri="{BB962C8B-B14F-4D97-AF65-F5344CB8AC3E}">
        <p14:creationId xmlns:p14="http://schemas.microsoft.com/office/powerpoint/2010/main" val="176298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92091FB-6A24-E39C-0903-3F81464CF8E4}"/>
              </a:ext>
            </a:extLst>
          </p:cNvPr>
          <p:cNvSpPr/>
          <p:nvPr/>
        </p:nvSpPr>
        <p:spPr>
          <a:xfrm>
            <a:off x="720000" y="100800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타기관 </a:t>
            </a:r>
            <a:endParaRPr lang="en-US" altLang="ko-KR" sz="1200" dirty="0"/>
          </a:p>
          <a:p>
            <a:pPr algn="ctr"/>
            <a:r>
              <a:rPr lang="ko-KR" altLang="en-US" sz="1200" dirty="0"/>
              <a:t>이첩</a:t>
            </a:r>
            <a:endParaRPr lang="en-US" altLang="ko-KR" sz="12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02E8FFEA-BFE7-1974-E1AB-D8D6F33B347C}"/>
              </a:ext>
            </a:extLst>
          </p:cNvPr>
          <p:cNvSpPr/>
          <p:nvPr/>
        </p:nvSpPr>
        <p:spPr>
          <a:xfrm>
            <a:off x="3853347" y="207979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초기자료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입력</a:t>
            </a:r>
            <a:endParaRPr lang="en-US" altLang="ko-KR" sz="12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435EEF3-ED38-AA9E-9FF6-C510AC061AA9}"/>
              </a:ext>
            </a:extLst>
          </p:cNvPr>
          <p:cNvSpPr/>
          <p:nvPr/>
        </p:nvSpPr>
        <p:spPr>
          <a:xfrm>
            <a:off x="6457135" y="207979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차적연계</a:t>
            </a:r>
            <a:endParaRPr lang="en-US" altLang="ko-KR" sz="1200" dirty="0"/>
          </a:p>
          <a:p>
            <a:pPr algn="ctr"/>
            <a:r>
              <a:rPr lang="ko-KR" altLang="en-US" sz="1200" dirty="0"/>
              <a:t>요청</a:t>
            </a:r>
            <a:endParaRPr lang="en-US" altLang="ko-KR" sz="12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7381C3A2-589A-7172-28D2-2F57CD23832F}"/>
              </a:ext>
            </a:extLst>
          </p:cNvPr>
          <p:cNvSpPr/>
          <p:nvPr/>
        </p:nvSpPr>
        <p:spPr>
          <a:xfrm>
            <a:off x="717355" y="2079797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200" dirty="0"/>
              <a:t>CCTV</a:t>
            </a:r>
            <a:r>
              <a:rPr lang="ko-KR" altLang="en-US" sz="1200" dirty="0"/>
              <a:t>단속</a:t>
            </a:r>
            <a:endParaRPr lang="en-US" altLang="ko-KR" sz="12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F440900A-706B-78E0-BD67-4FD76695CE67}"/>
              </a:ext>
            </a:extLst>
          </p:cNvPr>
          <p:cNvSpPr/>
          <p:nvPr/>
        </p:nvSpPr>
        <p:spPr>
          <a:xfrm>
            <a:off x="713695" y="4566728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민원신청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국민신문고</a:t>
            </a:r>
            <a:r>
              <a:rPr lang="en-US" altLang="ko-KR" sz="1200" dirty="0"/>
              <a:t>)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03CB27D0-49AD-FE34-9843-D04426B4FE02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2160000" y="1368000"/>
            <a:ext cx="1693347" cy="1071797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25EE7F78-3DC4-0669-B536-57EA83BDCB04}"/>
              </a:ext>
            </a:extLst>
          </p:cNvPr>
          <p:cNvCxnSpPr>
            <a:cxnSpLocks/>
            <a:stCxn id="130" idx="3"/>
            <a:endCxn id="12" idx="1"/>
          </p:cNvCxnSpPr>
          <p:nvPr/>
        </p:nvCxnSpPr>
        <p:spPr>
          <a:xfrm flipV="1">
            <a:off x="2157355" y="2439797"/>
            <a:ext cx="1695992" cy="107510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FC3E91E0-BA9B-88CF-422E-FE6AF9037FF8}"/>
              </a:ext>
            </a:extLst>
          </p:cNvPr>
          <p:cNvCxnSpPr>
            <a:cxnSpLocks/>
            <a:stCxn id="21" idx="3"/>
            <a:endCxn id="12" idx="1"/>
          </p:cNvCxnSpPr>
          <p:nvPr/>
        </p:nvCxnSpPr>
        <p:spPr>
          <a:xfrm>
            <a:off x="2157355" y="2439797"/>
            <a:ext cx="169599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08F66AC5-1EA2-6E36-9DB6-3994E7F7FE49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5293347" y="2439797"/>
            <a:ext cx="1163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7DD9F051-C553-6741-1379-944533233CAF}"/>
              </a:ext>
            </a:extLst>
          </p:cNvPr>
          <p:cNvCxnSpPr>
            <a:cxnSpLocks/>
            <a:stCxn id="13" idx="2"/>
            <a:endCxn id="180" idx="0"/>
          </p:cNvCxnSpPr>
          <p:nvPr/>
        </p:nvCxnSpPr>
        <p:spPr>
          <a:xfrm>
            <a:off x="7177135" y="2799797"/>
            <a:ext cx="0" cy="12274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>
            <a:extLst>
              <a:ext uri="{FF2B5EF4-FFF2-40B4-BE49-F238E27FC236}">
                <a16:creationId xmlns:a16="http://schemas.microsoft.com/office/drawing/2014/main" id="{2AD296D1-3E5F-39DA-D988-F674E08F58B9}"/>
              </a:ext>
            </a:extLst>
          </p:cNvPr>
          <p:cNvSpPr/>
          <p:nvPr/>
        </p:nvSpPr>
        <p:spPr>
          <a:xfrm>
            <a:off x="6817135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1</a:t>
            </a:r>
            <a:endParaRPr lang="ko-KR" altLang="en-US" sz="12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2310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단속</a:t>
            </a:r>
            <a:r>
              <a:rPr lang="en-US" altLang="ko-KR" dirty="0"/>
              <a:t>/</a:t>
            </a:r>
            <a:r>
              <a:rPr lang="ko-KR" altLang="en-US" dirty="0"/>
              <a:t>민원 관리 </a:t>
            </a:r>
            <a:r>
              <a:rPr lang="en-US" altLang="ko-KR" dirty="0"/>
              <a:t>(1/2)</a:t>
            </a:r>
            <a:endParaRPr lang="ko-KR" altLang="en-US" dirty="0"/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7914E2DE-83F2-3C98-786B-7D6798C7120D}"/>
              </a:ext>
            </a:extLst>
          </p:cNvPr>
          <p:cNvSpPr/>
          <p:nvPr/>
        </p:nvSpPr>
        <p:spPr>
          <a:xfrm>
            <a:off x="717355" y="315490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200" dirty="0"/>
              <a:t>PDA</a:t>
            </a:r>
            <a:r>
              <a:rPr lang="ko-KR" altLang="en-US" sz="1200" dirty="0"/>
              <a:t>단속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스마트폰</a:t>
            </a:r>
            <a:r>
              <a:rPr lang="en-US" altLang="ko-KR" sz="1200" dirty="0"/>
              <a:t>)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2BFBDF94-E1CC-8F6A-FE45-9FAC96CC105E}"/>
              </a:ext>
            </a:extLst>
          </p:cNvPr>
          <p:cNvSpPr/>
          <p:nvPr/>
        </p:nvSpPr>
        <p:spPr>
          <a:xfrm>
            <a:off x="4213347" y="5741732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XML</a:t>
            </a:r>
          </a:p>
          <a:p>
            <a:pPr algn="ctr"/>
            <a:r>
              <a:rPr lang="ko-KR" altLang="en-US" sz="1200" dirty="0"/>
              <a:t>파일</a:t>
            </a:r>
            <a:endParaRPr lang="en-US" altLang="ko-KR" sz="1200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20F5B95-C780-A622-E66F-5ADB2775DECD}"/>
              </a:ext>
            </a:extLst>
          </p:cNvPr>
          <p:cNvSpPr/>
          <p:nvPr/>
        </p:nvSpPr>
        <p:spPr>
          <a:xfrm>
            <a:off x="1073695" y="576000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3E2AA614-2D0E-4473-4B56-67BBDB62ACAC}"/>
              </a:ext>
            </a:extLst>
          </p:cNvPr>
          <p:cNvSpPr/>
          <p:nvPr/>
        </p:nvSpPr>
        <p:spPr>
          <a:xfrm>
            <a:off x="3853346" y="4176699"/>
            <a:ext cx="1440001" cy="432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/>
              <a:t>CP_SMG_InOut</a:t>
            </a:r>
            <a:endParaRPr lang="en-US" altLang="ko-KR" sz="1200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A98DC61F-D891-87D2-D083-E3701111E78D}"/>
              </a:ext>
            </a:extLst>
          </p:cNvPr>
          <p:cNvCxnSpPr>
            <a:cxnSpLocks/>
            <a:stCxn id="16" idx="6"/>
            <a:endCxn id="15" idx="2"/>
          </p:cNvCxnSpPr>
          <p:nvPr/>
        </p:nvCxnSpPr>
        <p:spPr>
          <a:xfrm flipV="1">
            <a:off x="1793695" y="6101732"/>
            <a:ext cx="2419652" cy="18268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DCF9C9B-1E4E-3BD7-2410-FAAB6EBF543F}"/>
              </a:ext>
            </a:extLst>
          </p:cNvPr>
          <p:cNvSpPr txBox="1"/>
          <p:nvPr/>
        </p:nvSpPr>
        <p:spPr>
          <a:xfrm>
            <a:off x="1983239" y="6123914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EPOUGA</a:t>
            </a:r>
            <a:endParaRPr lang="ko-KR" altLang="en-US" sz="1000" dirty="0"/>
          </a:p>
        </p:txBody>
      </p: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D0712C67-8703-2184-C518-BCE70B284F44}"/>
              </a:ext>
            </a:extLst>
          </p:cNvPr>
          <p:cNvCxnSpPr>
            <a:cxnSpLocks/>
            <a:stCxn id="15" idx="0"/>
            <a:endCxn id="17" idx="2"/>
          </p:cNvCxnSpPr>
          <p:nvPr/>
        </p:nvCxnSpPr>
        <p:spPr>
          <a:xfrm flipV="1">
            <a:off x="4573347" y="4608699"/>
            <a:ext cx="0" cy="1133033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8D69CCE5-59FB-5C4C-5D3E-EAB7CE54995C}"/>
              </a:ext>
            </a:extLst>
          </p:cNvPr>
          <p:cNvCxnSpPr>
            <a:cxnSpLocks/>
            <a:stCxn id="13" idx="3"/>
            <a:endCxn id="123" idx="2"/>
          </p:cNvCxnSpPr>
          <p:nvPr/>
        </p:nvCxnSpPr>
        <p:spPr>
          <a:xfrm>
            <a:off x="7897135" y="2439797"/>
            <a:ext cx="2874400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타원 122">
            <a:extLst>
              <a:ext uri="{FF2B5EF4-FFF2-40B4-BE49-F238E27FC236}">
                <a16:creationId xmlns:a16="http://schemas.microsoft.com/office/drawing/2014/main" id="{0782F9E0-2F41-B368-78BD-10A84FE7E787}"/>
              </a:ext>
            </a:extLst>
          </p:cNvPr>
          <p:cNvSpPr/>
          <p:nvPr/>
        </p:nvSpPr>
        <p:spPr>
          <a:xfrm>
            <a:off x="10771535" y="2079797"/>
            <a:ext cx="720000" cy="720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자망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1E654FE-58D9-9CBA-DA17-55D0959E6ECE}"/>
              </a:ext>
            </a:extLst>
          </p:cNvPr>
          <p:cNvSpPr txBox="1"/>
          <p:nvPr/>
        </p:nvSpPr>
        <p:spPr>
          <a:xfrm>
            <a:off x="9603048" y="2447020"/>
            <a:ext cx="1269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자동차관리 시스템</a:t>
            </a:r>
            <a:endParaRPr lang="en-US" altLang="ko-KR" sz="1000" dirty="0"/>
          </a:p>
          <a:p>
            <a:r>
              <a:rPr lang="en-US" altLang="ko-KR" sz="1000" dirty="0"/>
              <a:t> - API / </a:t>
            </a:r>
            <a:r>
              <a:rPr lang="ko-KR" altLang="en-US" sz="1000" dirty="0"/>
              <a:t>실시간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/>
              <a:t>차량소유주 정보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 err="1"/>
              <a:t>차량제원</a:t>
            </a:r>
            <a:r>
              <a:rPr lang="ko-KR" altLang="en-US" sz="1000" dirty="0"/>
              <a:t> 정보</a:t>
            </a:r>
          </a:p>
        </p:txBody>
      </p:sp>
      <p:cxnSp>
        <p:nvCxnSpPr>
          <p:cNvPr id="175" name="직선 화살표 연결선 174">
            <a:extLst>
              <a:ext uri="{FF2B5EF4-FFF2-40B4-BE49-F238E27FC236}">
                <a16:creationId xmlns:a16="http://schemas.microsoft.com/office/drawing/2014/main" id="{FED5057D-A925-8304-F17F-931A8AABDA28}"/>
              </a:ext>
            </a:extLst>
          </p:cNvPr>
          <p:cNvCxnSpPr>
            <a:cxnSpLocks/>
            <a:stCxn id="22" idx="2"/>
            <a:endCxn id="16" idx="0"/>
          </p:cNvCxnSpPr>
          <p:nvPr/>
        </p:nvCxnSpPr>
        <p:spPr>
          <a:xfrm>
            <a:off x="1433695" y="5286728"/>
            <a:ext cx="0" cy="473272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사각형: 둥근 모서리 179">
            <a:extLst>
              <a:ext uri="{FF2B5EF4-FFF2-40B4-BE49-F238E27FC236}">
                <a16:creationId xmlns:a16="http://schemas.microsoft.com/office/drawing/2014/main" id="{C3D1AF8A-3D25-C58C-203D-C034ECBE1E28}"/>
              </a:ext>
            </a:extLst>
          </p:cNvPr>
          <p:cNvSpPr/>
          <p:nvPr/>
        </p:nvSpPr>
        <p:spPr>
          <a:xfrm>
            <a:off x="6457135" y="402720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초기자료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생성</a:t>
            </a:r>
            <a:endParaRPr lang="en-US" altLang="ko-KR" sz="1200" dirty="0"/>
          </a:p>
        </p:txBody>
      </p:sp>
      <p:cxnSp>
        <p:nvCxnSpPr>
          <p:cNvPr id="181" name="직선 화살표 연결선 180">
            <a:extLst>
              <a:ext uri="{FF2B5EF4-FFF2-40B4-BE49-F238E27FC236}">
                <a16:creationId xmlns:a16="http://schemas.microsoft.com/office/drawing/2014/main" id="{29033259-D031-199F-D941-8FF6E0530534}"/>
              </a:ext>
            </a:extLst>
          </p:cNvPr>
          <p:cNvCxnSpPr>
            <a:cxnSpLocks/>
            <a:stCxn id="180" idx="2"/>
            <a:endCxn id="49" idx="0"/>
          </p:cNvCxnSpPr>
          <p:nvPr/>
        </p:nvCxnSpPr>
        <p:spPr>
          <a:xfrm>
            <a:off x="7177135" y="4747204"/>
            <a:ext cx="0" cy="1012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800C0DFE-35D8-97BC-1E1A-4DECBD75A552}"/>
              </a:ext>
            </a:extLst>
          </p:cNvPr>
          <p:cNvCxnSpPr>
            <a:cxnSpLocks/>
            <a:stCxn id="17" idx="0"/>
            <a:endCxn id="12" idx="2"/>
          </p:cNvCxnSpPr>
          <p:nvPr/>
        </p:nvCxnSpPr>
        <p:spPr>
          <a:xfrm flipV="1">
            <a:off x="4573347" y="2799797"/>
            <a:ext cx="0" cy="1376902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81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6728CB0-7A0B-9ED7-E73F-302CC02744B9}"/>
              </a:ext>
            </a:extLst>
          </p:cNvPr>
          <p:cNvSpPr/>
          <p:nvPr/>
        </p:nvSpPr>
        <p:spPr>
          <a:xfrm>
            <a:off x="9139182" y="4730693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108" name="연결선: 꺾임 107">
            <a:extLst>
              <a:ext uri="{FF2B5EF4-FFF2-40B4-BE49-F238E27FC236}">
                <a16:creationId xmlns:a16="http://schemas.microsoft.com/office/drawing/2014/main" id="{263A3482-5D47-CD7E-CF56-58E2DC1C7175}"/>
              </a:ext>
            </a:extLst>
          </p:cNvPr>
          <p:cNvCxnSpPr>
            <a:cxnSpLocks/>
            <a:stCxn id="29" idx="3"/>
            <a:endCxn id="94" idx="2"/>
          </p:cNvCxnSpPr>
          <p:nvPr/>
        </p:nvCxnSpPr>
        <p:spPr>
          <a:xfrm>
            <a:off x="4361491" y="4368199"/>
            <a:ext cx="4777691" cy="722494"/>
          </a:xfrm>
          <a:prstGeom prst="bentConnector3">
            <a:avLst>
              <a:gd name="adj1" fmla="val 4183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2310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단속</a:t>
            </a:r>
            <a:r>
              <a:rPr lang="en-US" altLang="ko-KR" dirty="0"/>
              <a:t>/</a:t>
            </a:r>
            <a:r>
              <a:rPr lang="ko-KR" altLang="en-US" dirty="0"/>
              <a:t>민원 관리 </a:t>
            </a:r>
            <a:r>
              <a:rPr lang="en-US" altLang="ko-KR" dirty="0"/>
              <a:t>(2/2)</a:t>
            </a:r>
            <a:endParaRPr lang="ko-KR" altLang="en-US" dirty="0"/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18979929-431D-8C31-CEC4-C2E96B5A14C2}"/>
              </a:ext>
            </a:extLst>
          </p:cNvPr>
          <p:cNvSpPr/>
          <p:nvPr/>
        </p:nvSpPr>
        <p:spPr>
          <a:xfrm>
            <a:off x="2479794" y="1564555"/>
            <a:ext cx="6659388" cy="21340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순서도: 판단 130">
            <a:extLst>
              <a:ext uri="{FF2B5EF4-FFF2-40B4-BE49-F238E27FC236}">
                <a16:creationId xmlns:a16="http://schemas.microsoft.com/office/drawing/2014/main" id="{2DE2A1E2-C2BE-AE1C-A699-275D39785058}"/>
              </a:ext>
            </a:extLst>
          </p:cNvPr>
          <p:cNvSpPr/>
          <p:nvPr/>
        </p:nvSpPr>
        <p:spPr>
          <a:xfrm>
            <a:off x="2733495" y="277455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계도대상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sp>
        <p:nvSpPr>
          <p:cNvPr id="132" name="순서도: 판단 131">
            <a:extLst>
              <a:ext uri="{FF2B5EF4-FFF2-40B4-BE49-F238E27FC236}">
                <a16:creationId xmlns:a16="http://schemas.microsoft.com/office/drawing/2014/main" id="{C49DBDE2-A397-B038-9327-08458FAB95EA}"/>
              </a:ext>
            </a:extLst>
          </p:cNvPr>
          <p:cNvSpPr/>
          <p:nvPr/>
        </p:nvSpPr>
        <p:spPr>
          <a:xfrm>
            <a:off x="4909488" y="277455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서손대상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sp>
        <p:nvSpPr>
          <p:cNvPr id="133" name="순서도: 판단 132">
            <a:extLst>
              <a:ext uri="{FF2B5EF4-FFF2-40B4-BE49-F238E27FC236}">
                <a16:creationId xmlns:a16="http://schemas.microsoft.com/office/drawing/2014/main" id="{30DE4266-BA98-B41F-1599-B77E7841D93D}"/>
              </a:ext>
            </a:extLst>
          </p:cNvPr>
          <p:cNvSpPr/>
          <p:nvPr/>
        </p:nvSpPr>
        <p:spPr>
          <a:xfrm>
            <a:off x="7085481" y="2768257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민원회수</a:t>
            </a:r>
            <a:endParaRPr lang="en-US" altLang="ko-KR" sz="1200" dirty="0"/>
          </a:p>
        </p:txBody>
      </p:sp>
      <p:sp>
        <p:nvSpPr>
          <p:cNvPr id="134" name="사각형: 둥근 모서리 133">
            <a:extLst>
              <a:ext uri="{FF2B5EF4-FFF2-40B4-BE49-F238E27FC236}">
                <a16:creationId xmlns:a16="http://schemas.microsoft.com/office/drawing/2014/main" id="{272B152F-0223-2208-74F0-A7D7BFB70515}"/>
              </a:ext>
            </a:extLst>
          </p:cNvPr>
          <p:cNvSpPr/>
          <p:nvPr/>
        </p:nvSpPr>
        <p:spPr>
          <a:xfrm>
            <a:off x="5089488" y="1695003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사진자료 대사</a:t>
            </a:r>
            <a:endParaRPr lang="en-US" altLang="ko-KR" sz="12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9524E44C-5822-F22E-A99F-6919B84E76C3}"/>
              </a:ext>
            </a:extLst>
          </p:cNvPr>
          <p:cNvSpPr/>
          <p:nvPr/>
        </p:nvSpPr>
        <p:spPr>
          <a:xfrm>
            <a:off x="2921491" y="400819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계도</a:t>
            </a:r>
            <a:r>
              <a:rPr lang="en-US" altLang="ko-KR" sz="1200" dirty="0"/>
              <a:t>)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E871B929-27BD-BFF9-1172-43091351FC2F}"/>
              </a:ext>
            </a:extLst>
          </p:cNvPr>
          <p:cNvSpPr/>
          <p:nvPr/>
        </p:nvSpPr>
        <p:spPr>
          <a:xfrm>
            <a:off x="5089487" y="400347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 err="1"/>
              <a:t>서손</a:t>
            </a:r>
            <a:r>
              <a:rPr lang="en-US" altLang="ko-KR" sz="1200" dirty="0"/>
              <a:t>)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31C4A4D-191D-A2E0-B733-E6CE3AB49B60}"/>
              </a:ext>
            </a:extLst>
          </p:cNvPr>
          <p:cNvSpPr/>
          <p:nvPr/>
        </p:nvSpPr>
        <p:spPr>
          <a:xfrm>
            <a:off x="7265479" y="4003468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 err="1"/>
              <a:t>서손</a:t>
            </a:r>
            <a:r>
              <a:rPr lang="en-US" altLang="ko-KR" sz="1200" dirty="0"/>
              <a:t>)</a:t>
            </a: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2FF5360A-FE45-361B-BB93-E2A8B70C2ECC}"/>
              </a:ext>
            </a:extLst>
          </p:cNvPr>
          <p:cNvSpPr/>
          <p:nvPr/>
        </p:nvSpPr>
        <p:spPr>
          <a:xfrm>
            <a:off x="720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1</a:t>
            </a:r>
            <a:endParaRPr lang="ko-KR" altLang="en-US" sz="12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5E33E058-F628-EA0A-81C6-0D8B7A1DCEB4}"/>
              </a:ext>
            </a:extLst>
          </p:cNvPr>
          <p:cNvSpPr/>
          <p:nvPr/>
        </p:nvSpPr>
        <p:spPr>
          <a:xfrm>
            <a:off x="360000" y="268328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민원신청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국민신문고</a:t>
            </a:r>
            <a:r>
              <a:rPr lang="en-US" altLang="ko-KR" sz="1200" dirty="0"/>
              <a:t>)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DD0D152-6240-70EB-961C-FEC2FACD5B08}"/>
              </a:ext>
            </a:extLst>
          </p:cNvPr>
          <p:cNvSpPr/>
          <p:nvPr/>
        </p:nvSpPr>
        <p:spPr>
          <a:xfrm>
            <a:off x="720000" y="4400109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06C601D2-2086-2129-2DD9-602DF5C45A5D}"/>
              </a:ext>
            </a:extLst>
          </p:cNvPr>
          <p:cNvSpPr/>
          <p:nvPr/>
        </p:nvSpPr>
        <p:spPr>
          <a:xfrm>
            <a:off x="720000" y="5756152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XML</a:t>
            </a:r>
          </a:p>
          <a:p>
            <a:pPr algn="ctr"/>
            <a:r>
              <a:rPr lang="ko-KR" altLang="en-US" sz="1200" dirty="0"/>
              <a:t>파일</a:t>
            </a:r>
            <a:endParaRPr lang="en-US" altLang="ko-KR" sz="12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74A483B-46FC-A21F-B4FD-88B18BFADE55}"/>
              </a:ext>
            </a:extLst>
          </p:cNvPr>
          <p:cNvSpPr/>
          <p:nvPr/>
        </p:nvSpPr>
        <p:spPr>
          <a:xfrm>
            <a:off x="2184952" y="5900930"/>
            <a:ext cx="1440001" cy="432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/>
              <a:t>CP_SMG_InOut</a:t>
            </a:r>
            <a:endParaRPr lang="en-US" altLang="ko-KR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F9E498-9816-5D97-9849-BFA0C6A7282B}"/>
              </a:ext>
            </a:extLst>
          </p:cNvPr>
          <p:cNvSpPr txBox="1"/>
          <p:nvPr/>
        </p:nvSpPr>
        <p:spPr>
          <a:xfrm>
            <a:off x="1080000" y="5315019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EPOUGB</a:t>
            </a:r>
            <a:endParaRPr lang="ko-KR" altLang="en-US" sz="1000" dirty="0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5337C8B6-2885-8C1F-4921-22A16001FE84}"/>
              </a:ext>
            </a:extLst>
          </p:cNvPr>
          <p:cNvCxnSpPr>
            <a:cxnSpLocks/>
            <a:stCxn id="5" idx="0"/>
            <a:endCxn id="4" idx="4"/>
          </p:cNvCxnSpPr>
          <p:nvPr/>
        </p:nvCxnSpPr>
        <p:spPr>
          <a:xfrm flipV="1">
            <a:off x="1080000" y="5120109"/>
            <a:ext cx="0" cy="636043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57C5F9F5-DDA8-BBA9-D07E-EB5492FE7727}"/>
              </a:ext>
            </a:extLst>
          </p:cNvPr>
          <p:cNvCxnSpPr>
            <a:cxnSpLocks/>
            <a:stCxn id="4" idx="0"/>
            <a:endCxn id="3" idx="2"/>
          </p:cNvCxnSpPr>
          <p:nvPr/>
        </p:nvCxnSpPr>
        <p:spPr>
          <a:xfrm flipV="1">
            <a:off x="1080000" y="3403289"/>
            <a:ext cx="0" cy="99682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4A68362F-0CC1-DDCB-7D4B-323BE64E115D}"/>
              </a:ext>
            </a:extLst>
          </p:cNvPr>
          <p:cNvCxnSpPr>
            <a:cxnSpLocks/>
            <a:stCxn id="2" idx="6"/>
            <a:endCxn id="134" idx="0"/>
          </p:cNvCxnSpPr>
          <p:nvPr/>
        </p:nvCxnSpPr>
        <p:spPr>
          <a:xfrm>
            <a:off x="1440000" y="1368314"/>
            <a:ext cx="4369488" cy="32668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타원 50">
            <a:extLst>
              <a:ext uri="{FF2B5EF4-FFF2-40B4-BE49-F238E27FC236}">
                <a16:creationId xmlns:a16="http://schemas.microsoft.com/office/drawing/2014/main" id="{9EFB2DA6-8E67-6A72-1F3D-F4193F787AAD}"/>
              </a:ext>
            </a:extLst>
          </p:cNvPr>
          <p:cNvSpPr/>
          <p:nvPr/>
        </p:nvSpPr>
        <p:spPr>
          <a:xfrm>
            <a:off x="10689821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2</a:t>
            </a:r>
            <a:endParaRPr lang="ko-KR" altLang="en-US" sz="1200" dirty="0"/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8989F38-5BE7-1928-85F8-9B69761BD32C}"/>
              </a:ext>
            </a:extLst>
          </p:cNvPr>
          <p:cNvCxnSpPr>
            <a:cxnSpLocks/>
            <a:stCxn id="6" idx="1"/>
            <a:endCxn id="5" idx="6"/>
          </p:cNvCxnSpPr>
          <p:nvPr/>
        </p:nvCxnSpPr>
        <p:spPr>
          <a:xfrm flipH="1" flipV="1">
            <a:off x="1440000" y="6116152"/>
            <a:ext cx="744952" cy="778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id="{755EF48C-B8F2-B1F7-5895-817002521178}"/>
              </a:ext>
            </a:extLst>
          </p:cNvPr>
          <p:cNvCxnSpPr>
            <a:cxnSpLocks/>
            <a:stCxn id="134" idx="2"/>
            <a:endCxn id="131" idx="0"/>
          </p:cNvCxnSpPr>
          <p:nvPr/>
        </p:nvCxnSpPr>
        <p:spPr>
          <a:xfrm rot="5400000">
            <a:off x="4541718" y="1506781"/>
            <a:ext cx="359548" cy="2175993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연결선: 꺾임 97">
            <a:extLst>
              <a:ext uri="{FF2B5EF4-FFF2-40B4-BE49-F238E27FC236}">
                <a16:creationId xmlns:a16="http://schemas.microsoft.com/office/drawing/2014/main" id="{A2C85A90-3769-4966-5599-312293C4566A}"/>
              </a:ext>
            </a:extLst>
          </p:cNvPr>
          <p:cNvCxnSpPr>
            <a:cxnSpLocks/>
            <a:stCxn id="134" idx="2"/>
            <a:endCxn id="133" idx="0"/>
          </p:cNvCxnSpPr>
          <p:nvPr/>
        </p:nvCxnSpPr>
        <p:spPr>
          <a:xfrm rot="16200000" flipH="1">
            <a:off x="6720857" y="1503633"/>
            <a:ext cx="353254" cy="2175993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55C635A5-E5DD-8911-7796-A6E5CB8A5747}"/>
              </a:ext>
            </a:extLst>
          </p:cNvPr>
          <p:cNvCxnSpPr>
            <a:cxnSpLocks/>
            <a:stCxn id="134" idx="2"/>
            <a:endCxn id="132" idx="0"/>
          </p:cNvCxnSpPr>
          <p:nvPr/>
        </p:nvCxnSpPr>
        <p:spPr>
          <a:xfrm>
            <a:off x="5809488" y="2415003"/>
            <a:ext cx="0" cy="3595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519420E9-877B-5BE1-75DB-61EDAD61B6AF}"/>
              </a:ext>
            </a:extLst>
          </p:cNvPr>
          <p:cNvSpPr txBox="1"/>
          <p:nvPr/>
        </p:nvSpPr>
        <p:spPr>
          <a:xfrm>
            <a:off x="4372309" y="3139624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D4BAA18-485C-3247-3FAB-E5C97B61A33E}"/>
              </a:ext>
            </a:extLst>
          </p:cNvPr>
          <p:cNvSpPr txBox="1"/>
          <p:nvPr/>
        </p:nvSpPr>
        <p:spPr>
          <a:xfrm>
            <a:off x="3640787" y="3433358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cxnSp>
        <p:nvCxnSpPr>
          <p:cNvPr id="120" name="직선 화살표 연결선 119">
            <a:extLst>
              <a:ext uri="{FF2B5EF4-FFF2-40B4-BE49-F238E27FC236}">
                <a16:creationId xmlns:a16="http://schemas.microsoft.com/office/drawing/2014/main" id="{4F9657C1-FD5C-E796-C43D-41F7812A081F}"/>
              </a:ext>
            </a:extLst>
          </p:cNvPr>
          <p:cNvCxnSpPr>
            <a:cxnSpLocks/>
            <a:stCxn id="132" idx="3"/>
            <a:endCxn id="133" idx="1"/>
          </p:cNvCxnSpPr>
          <p:nvPr/>
        </p:nvCxnSpPr>
        <p:spPr>
          <a:xfrm flipV="1">
            <a:off x="6709488" y="3128257"/>
            <a:ext cx="375993" cy="62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>
            <a:extLst>
              <a:ext uri="{FF2B5EF4-FFF2-40B4-BE49-F238E27FC236}">
                <a16:creationId xmlns:a16="http://schemas.microsoft.com/office/drawing/2014/main" id="{D419F5F4-D047-2384-7717-6787E0B6DA2E}"/>
              </a:ext>
            </a:extLst>
          </p:cNvPr>
          <p:cNvCxnSpPr>
            <a:cxnSpLocks/>
            <a:stCxn id="131" idx="3"/>
            <a:endCxn id="132" idx="1"/>
          </p:cNvCxnSpPr>
          <p:nvPr/>
        </p:nvCxnSpPr>
        <p:spPr>
          <a:xfrm>
            <a:off x="4533495" y="3134551"/>
            <a:ext cx="37599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2293F1CB-789B-470D-C793-8E51157E6005}"/>
              </a:ext>
            </a:extLst>
          </p:cNvPr>
          <p:cNvCxnSpPr>
            <a:cxnSpLocks/>
            <a:stCxn id="132" idx="2"/>
            <a:endCxn id="31" idx="0"/>
          </p:cNvCxnSpPr>
          <p:nvPr/>
        </p:nvCxnSpPr>
        <p:spPr>
          <a:xfrm flipH="1">
            <a:off x="5809487" y="3494551"/>
            <a:ext cx="1" cy="5089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191247AD-7623-0E4E-9C20-4B112762A860}"/>
              </a:ext>
            </a:extLst>
          </p:cNvPr>
          <p:cNvCxnSpPr>
            <a:cxnSpLocks/>
            <a:stCxn id="131" idx="2"/>
            <a:endCxn id="29" idx="0"/>
          </p:cNvCxnSpPr>
          <p:nvPr/>
        </p:nvCxnSpPr>
        <p:spPr>
          <a:xfrm>
            <a:off x="3633495" y="3494551"/>
            <a:ext cx="7996" cy="5136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화살표 연결선 153">
            <a:extLst>
              <a:ext uri="{FF2B5EF4-FFF2-40B4-BE49-F238E27FC236}">
                <a16:creationId xmlns:a16="http://schemas.microsoft.com/office/drawing/2014/main" id="{E61ADE07-D5CB-D99B-DC4D-25FB4FD4BCCD}"/>
              </a:ext>
            </a:extLst>
          </p:cNvPr>
          <p:cNvCxnSpPr>
            <a:cxnSpLocks/>
            <a:stCxn id="133" idx="2"/>
            <a:endCxn id="32" idx="0"/>
          </p:cNvCxnSpPr>
          <p:nvPr/>
        </p:nvCxnSpPr>
        <p:spPr>
          <a:xfrm flipH="1">
            <a:off x="7985479" y="3488257"/>
            <a:ext cx="2" cy="5152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63B85D47-CEB3-91BA-2E31-0DF5706899E0}"/>
              </a:ext>
            </a:extLst>
          </p:cNvPr>
          <p:cNvSpPr txBox="1"/>
          <p:nvPr/>
        </p:nvSpPr>
        <p:spPr>
          <a:xfrm>
            <a:off x="6547477" y="3144242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31A17BD-0362-5D8B-A5CA-0FBB02254FCE}"/>
              </a:ext>
            </a:extLst>
          </p:cNvPr>
          <p:cNvSpPr txBox="1"/>
          <p:nvPr/>
        </p:nvSpPr>
        <p:spPr>
          <a:xfrm>
            <a:off x="5822965" y="3428681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cxnSp>
        <p:nvCxnSpPr>
          <p:cNvPr id="161" name="연결선: 꺾임 160">
            <a:extLst>
              <a:ext uri="{FF2B5EF4-FFF2-40B4-BE49-F238E27FC236}">
                <a16:creationId xmlns:a16="http://schemas.microsoft.com/office/drawing/2014/main" id="{EDBEE8C8-733A-4B48-EC12-9E6695B5DF8B}"/>
              </a:ext>
            </a:extLst>
          </p:cNvPr>
          <p:cNvCxnSpPr>
            <a:cxnSpLocks/>
            <a:stCxn id="133" idx="3"/>
            <a:endCxn id="179" idx="0"/>
          </p:cNvCxnSpPr>
          <p:nvPr/>
        </p:nvCxnSpPr>
        <p:spPr>
          <a:xfrm>
            <a:off x="8885481" y="3128257"/>
            <a:ext cx="2165889" cy="139415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974607CB-D605-47D4-E4E1-34836B6F76CF}"/>
              </a:ext>
            </a:extLst>
          </p:cNvPr>
          <p:cNvSpPr txBox="1"/>
          <p:nvPr/>
        </p:nvSpPr>
        <p:spPr>
          <a:xfrm>
            <a:off x="8722645" y="3139627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550A1DD-F8E9-4509-9F01-39F5EE6C287D}"/>
              </a:ext>
            </a:extLst>
          </p:cNvPr>
          <p:cNvSpPr txBox="1"/>
          <p:nvPr/>
        </p:nvSpPr>
        <p:spPr>
          <a:xfrm>
            <a:off x="7998133" y="3424066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79" name="사각형: 둥근 모서리 178">
            <a:extLst>
              <a:ext uri="{FF2B5EF4-FFF2-40B4-BE49-F238E27FC236}">
                <a16:creationId xmlns:a16="http://schemas.microsoft.com/office/drawing/2014/main" id="{2DA06BFA-BAB8-24C0-8694-807F1E5EABB5}"/>
              </a:ext>
            </a:extLst>
          </p:cNvPr>
          <p:cNvSpPr/>
          <p:nvPr/>
        </p:nvSpPr>
        <p:spPr>
          <a:xfrm>
            <a:off x="10331370" y="4522409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부과대상</a:t>
            </a:r>
            <a:endParaRPr lang="en-US" altLang="ko-KR" sz="1200" dirty="0"/>
          </a:p>
        </p:txBody>
      </p:sp>
      <p:cxnSp>
        <p:nvCxnSpPr>
          <p:cNvPr id="181" name="직선 화살표 연결선 180">
            <a:extLst>
              <a:ext uri="{FF2B5EF4-FFF2-40B4-BE49-F238E27FC236}">
                <a16:creationId xmlns:a16="http://schemas.microsoft.com/office/drawing/2014/main" id="{C240193F-AC52-22E6-556F-0E045D16F57F}"/>
              </a:ext>
            </a:extLst>
          </p:cNvPr>
          <p:cNvCxnSpPr>
            <a:cxnSpLocks/>
            <a:stCxn id="179" idx="2"/>
            <a:endCxn id="51" idx="0"/>
          </p:cNvCxnSpPr>
          <p:nvPr/>
        </p:nvCxnSpPr>
        <p:spPr>
          <a:xfrm flipH="1">
            <a:off x="11049821" y="5242409"/>
            <a:ext cx="1549" cy="5175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연결선: 꺾임 197">
            <a:extLst>
              <a:ext uri="{FF2B5EF4-FFF2-40B4-BE49-F238E27FC236}">
                <a16:creationId xmlns:a16="http://schemas.microsoft.com/office/drawing/2014/main" id="{1D85925E-1C46-3B4D-0628-F7C46AC2BB4F}"/>
              </a:ext>
            </a:extLst>
          </p:cNvPr>
          <p:cNvCxnSpPr>
            <a:cxnSpLocks/>
            <a:stCxn id="31" idx="3"/>
            <a:endCxn id="94" idx="2"/>
          </p:cNvCxnSpPr>
          <p:nvPr/>
        </p:nvCxnSpPr>
        <p:spPr>
          <a:xfrm>
            <a:off x="6529487" y="4363470"/>
            <a:ext cx="2609695" cy="727223"/>
          </a:xfrm>
          <a:prstGeom prst="bentConnector3">
            <a:avLst>
              <a:gd name="adj1" fmla="val 823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직선 화살표 연결선 209">
            <a:extLst>
              <a:ext uri="{FF2B5EF4-FFF2-40B4-BE49-F238E27FC236}">
                <a16:creationId xmlns:a16="http://schemas.microsoft.com/office/drawing/2014/main" id="{0F7A407C-FCC9-B781-1278-B74DEDDAEC6C}"/>
              </a:ext>
            </a:extLst>
          </p:cNvPr>
          <p:cNvCxnSpPr>
            <a:cxnSpLocks/>
            <a:stCxn id="292" idx="1"/>
            <a:endCxn id="6" idx="3"/>
          </p:cNvCxnSpPr>
          <p:nvPr/>
        </p:nvCxnSpPr>
        <p:spPr>
          <a:xfrm flipH="1">
            <a:off x="3624953" y="6112915"/>
            <a:ext cx="1455296" cy="4015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연결선: 꺾임 275">
            <a:extLst>
              <a:ext uri="{FF2B5EF4-FFF2-40B4-BE49-F238E27FC236}">
                <a16:creationId xmlns:a16="http://schemas.microsoft.com/office/drawing/2014/main" id="{FC1D7F9F-80E9-3E33-0629-3B86C79AC5EE}"/>
              </a:ext>
            </a:extLst>
          </p:cNvPr>
          <p:cNvCxnSpPr>
            <a:cxnSpLocks/>
            <a:stCxn id="179" idx="1"/>
            <a:endCxn id="292" idx="3"/>
          </p:cNvCxnSpPr>
          <p:nvPr/>
        </p:nvCxnSpPr>
        <p:spPr>
          <a:xfrm rot="10800000" flipV="1">
            <a:off x="6520250" y="4882409"/>
            <a:ext cx="3811121" cy="1230506"/>
          </a:xfrm>
          <a:prstGeom prst="bentConnector3">
            <a:avLst>
              <a:gd name="adj1" fmla="val 3953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연결선: 꺾임 279">
            <a:extLst>
              <a:ext uri="{FF2B5EF4-FFF2-40B4-BE49-F238E27FC236}">
                <a16:creationId xmlns:a16="http://schemas.microsoft.com/office/drawing/2014/main" id="{0EDD9D16-6963-566A-507F-0225292D3D23}"/>
              </a:ext>
            </a:extLst>
          </p:cNvPr>
          <p:cNvCxnSpPr>
            <a:cxnSpLocks/>
            <a:stCxn id="32" idx="3"/>
            <a:endCxn id="94" idx="2"/>
          </p:cNvCxnSpPr>
          <p:nvPr/>
        </p:nvCxnSpPr>
        <p:spPr>
          <a:xfrm>
            <a:off x="8705479" y="4363468"/>
            <a:ext cx="433703" cy="727225"/>
          </a:xfrm>
          <a:prstGeom prst="bentConnector3">
            <a:avLst>
              <a:gd name="adj1" fmla="val 3722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사각형: 둥근 모서리 291">
            <a:extLst>
              <a:ext uri="{FF2B5EF4-FFF2-40B4-BE49-F238E27FC236}">
                <a16:creationId xmlns:a16="http://schemas.microsoft.com/office/drawing/2014/main" id="{759518A2-CCE3-E457-DBDC-F1AB99B7F8F9}"/>
              </a:ext>
            </a:extLst>
          </p:cNvPr>
          <p:cNvSpPr/>
          <p:nvPr/>
        </p:nvSpPr>
        <p:spPr>
          <a:xfrm>
            <a:off x="5080249" y="5752915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답변대기</a:t>
            </a:r>
            <a:endParaRPr lang="en-US" altLang="ko-KR" sz="1200" dirty="0"/>
          </a:p>
          <a:p>
            <a:pPr algn="ctr"/>
            <a:r>
              <a:rPr lang="ko-KR" altLang="en-US" sz="1200" dirty="0"/>
              <a:t>자료</a:t>
            </a:r>
            <a:endParaRPr lang="en-US" altLang="ko-KR" sz="1200" dirty="0"/>
          </a:p>
        </p:txBody>
      </p:sp>
      <p:cxnSp>
        <p:nvCxnSpPr>
          <p:cNvPr id="303" name="연결선: 꺾임 302">
            <a:extLst>
              <a:ext uri="{FF2B5EF4-FFF2-40B4-BE49-F238E27FC236}">
                <a16:creationId xmlns:a16="http://schemas.microsoft.com/office/drawing/2014/main" id="{1A67F415-AAB9-7075-193D-745DDB8AF9B8}"/>
              </a:ext>
            </a:extLst>
          </p:cNvPr>
          <p:cNvCxnSpPr>
            <a:cxnSpLocks/>
            <a:stCxn id="32" idx="2"/>
            <a:endCxn id="292" idx="0"/>
          </p:cNvCxnSpPr>
          <p:nvPr/>
        </p:nvCxnSpPr>
        <p:spPr>
          <a:xfrm rot="5400000">
            <a:off x="6378141" y="4145576"/>
            <a:ext cx="1029447" cy="2185230"/>
          </a:xfrm>
          <a:prstGeom prst="bentConnector3">
            <a:avLst>
              <a:gd name="adj1" fmla="val 66150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연결선: 꺾임 306">
            <a:extLst>
              <a:ext uri="{FF2B5EF4-FFF2-40B4-BE49-F238E27FC236}">
                <a16:creationId xmlns:a16="http://schemas.microsoft.com/office/drawing/2014/main" id="{647D8310-D556-9C2A-ED41-5346E339FBD1}"/>
              </a:ext>
            </a:extLst>
          </p:cNvPr>
          <p:cNvCxnSpPr>
            <a:cxnSpLocks/>
            <a:stCxn id="29" idx="2"/>
            <a:endCxn id="292" idx="0"/>
          </p:cNvCxnSpPr>
          <p:nvPr/>
        </p:nvCxnSpPr>
        <p:spPr>
          <a:xfrm rot="16200000" flipH="1">
            <a:off x="4208512" y="4161178"/>
            <a:ext cx="1024716" cy="2158758"/>
          </a:xfrm>
          <a:prstGeom prst="bentConnector3">
            <a:avLst>
              <a:gd name="adj1" fmla="val 66147"/>
            </a:avLst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D545E266-7C15-FFBF-5085-0A0F592AA4AD}"/>
              </a:ext>
            </a:extLst>
          </p:cNvPr>
          <p:cNvCxnSpPr>
            <a:cxnSpLocks/>
            <a:stCxn id="31" idx="2"/>
            <a:endCxn id="292" idx="0"/>
          </p:cNvCxnSpPr>
          <p:nvPr/>
        </p:nvCxnSpPr>
        <p:spPr>
          <a:xfrm flipH="1">
            <a:off x="5800249" y="4723470"/>
            <a:ext cx="9238" cy="1029445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827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부과 관리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5DD42CA6-3BAF-16B4-B431-2EB846F7B871}"/>
              </a:ext>
            </a:extLst>
          </p:cNvPr>
          <p:cNvCxnSpPr>
            <a:cxnSpLocks/>
            <a:stCxn id="25" idx="3"/>
            <a:endCxn id="65" idx="1"/>
          </p:cNvCxnSpPr>
          <p:nvPr/>
        </p:nvCxnSpPr>
        <p:spPr>
          <a:xfrm flipV="1">
            <a:off x="4274782" y="3134551"/>
            <a:ext cx="1512157" cy="979907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95F6150-C83D-13A5-94D5-6A03397DCE0B}"/>
              </a:ext>
            </a:extLst>
          </p:cNvPr>
          <p:cNvCxnSpPr>
            <a:cxnSpLocks/>
            <a:stCxn id="26" idx="0"/>
            <a:endCxn id="25" idx="2"/>
          </p:cNvCxnSpPr>
          <p:nvPr/>
        </p:nvCxnSpPr>
        <p:spPr>
          <a:xfrm flipH="1" flipV="1">
            <a:off x="3554782" y="4474458"/>
            <a:ext cx="6797" cy="11926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818F5622-B9B3-446F-93BF-E5144331A177}"/>
              </a:ext>
            </a:extLst>
          </p:cNvPr>
          <p:cNvSpPr/>
          <p:nvPr/>
        </p:nvSpPr>
        <p:spPr>
          <a:xfrm>
            <a:off x="720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2</a:t>
            </a:r>
            <a:endParaRPr lang="ko-KR" altLang="en-US" sz="1200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A6D332D1-5329-1E78-DAB5-FF58659D58B3}"/>
              </a:ext>
            </a:extLst>
          </p:cNvPr>
          <p:cNvSpPr/>
          <p:nvPr/>
        </p:nvSpPr>
        <p:spPr>
          <a:xfrm>
            <a:off x="9434534" y="277455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과태료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부과대상</a:t>
            </a:r>
            <a:endParaRPr lang="en-US" altLang="ko-KR" sz="12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8F60805F-7352-E06F-C4F5-680A5AF51CB5}"/>
              </a:ext>
            </a:extLst>
          </p:cNvPr>
          <p:cNvSpPr/>
          <p:nvPr/>
        </p:nvSpPr>
        <p:spPr>
          <a:xfrm>
            <a:off x="2834782" y="3754458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차적연계</a:t>
            </a:r>
            <a:endParaRPr lang="en-US" altLang="ko-KR" sz="1200" dirty="0"/>
          </a:p>
          <a:p>
            <a:pPr algn="ctr"/>
            <a:r>
              <a:rPr lang="ko-KR" altLang="en-US" sz="1200" dirty="0"/>
              <a:t>요청</a:t>
            </a:r>
            <a:endParaRPr lang="en-US" altLang="ko-KR" sz="1200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F4CBCD6D-8DF0-DDDD-152C-EC17F1932F63}"/>
              </a:ext>
            </a:extLst>
          </p:cNvPr>
          <p:cNvSpPr/>
          <p:nvPr/>
        </p:nvSpPr>
        <p:spPr>
          <a:xfrm>
            <a:off x="2841579" y="566714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수기자료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입력</a:t>
            </a:r>
            <a:endParaRPr lang="en-US" altLang="ko-KR" sz="1200" dirty="0"/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4EF15F2D-B119-C3BE-C679-3F8A450B139B}"/>
              </a:ext>
            </a:extLst>
          </p:cNvPr>
          <p:cNvCxnSpPr>
            <a:cxnSpLocks/>
            <a:stCxn id="25" idx="1"/>
            <a:endCxn id="31" idx="6"/>
          </p:cNvCxnSpPr>
          <p:nvPr/>
        </p:nvCxnSpPr>
        <p:spPr>
          <a:xfrm flipH="1">
            <a:off x="1439999" y="4114458"/>
            <a:ext cx="1394783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타원 30">
            <a:extLst>
              <a:ext uri="{FF2B5EF4-FFF2-40B4-BE49-F238E27FC236}">
                <a16:creationId xmlns:a16="http://schemas.microsoft.com/office/drawing/2014/main" id="{CB86A6A1-8FBA-996F-6023-E337A24734A8}"/>
              </a:ext>
            </a:extLst>
          </p:cNvPr>
          <p:cNvSpPr/>
          <p:nvPr/>
        </p:nvSpPr>
        <p:spPr>
          <a:xfrm>
            <a:off x="719999" y="3754458"/>
            <a:ext cx="720000" cy="720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자망</a:t>
            </a:r>
            <a:endParaRPr lang="en-US" altLang="ko-KR" sz="1200" dirty="0"/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E43312-64A1-F526-E569-96029895826D}"/>
              </a:ext>
            </a:extLst>
          </p:cNvPr>
          <p:cNvSpPr txBox="1"/>
          <p:nvPr/>
        </p:nvSpPr>
        <p:spPr>
          <a:xfrm>
            <a:off x="1340772" y="4154845"/>
            <a:ext cx="1269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자동차관리 시스템</a:t>
            </a:r>
            <a:endParaRPr lang="en-US" altLang="ko-KR" sz="1000" dirty="0"/>
          </a:p>
          <a:p>
            <a:r>
              <a:rPr lang="en-US" altLang="ko-KR" sz="1000" dirty="0"/>
              <a:t> - API / </a:t>
            </a:r>
            <a:r>
              <a:rPr lang="ko-KR" altLang="en-US" sz="1000" dirty="0"/>
              <a:t>실시간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/>
              <a:t>차량소유주 정보</a:t>
            </a:r>
            <a:endParaRPr lang="en-US" altLang="ko-KR" sz="1000" dirty="0"/>
          </a:p>
          <a:p>
            <a:r>
              <a:rPr lang="en-US" altLang="ko-KR" sz="1000" dirty="0"/>
              <a:t> - </a:t>
            </a:r>
            <a:r>
              <a:rPr lang="ko-KR" altLang="en-US" sz="1000" dirty="0" err="1"/>
              <a:t>차량제원</a:t>
            </a:r>
            <a:r>
              <a:rPr lang="ko-KR" altLang="en-US" sz="1000" dirty="0"/>
              <a:t> 정보</a:t>
            </a:r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EDC71055-AC90-E635-21DD-0AE2E315EF9A}"/>
              </a:ext>
            </a:extLst>
          </p:cNvPr>
          <p:cNvCxnSpPr>
            <a:cxnSpLocks/>
            <a:stCxn id="2" idx="4"/>
            <a:endCxn id="4" idx="0"/>
          </p:cNvCxnSpPr>
          <p:nvPr/>
        </p:nvCxnSpPr>
        <p:spPr>
          <a:xfrm rot="16200000" flipH="1">
            <a:off x="5094149" y="-2285835"/>
            <a:ext cx="1046236" cy="9074534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40F2EA65-7C04-D8DA-B9D5-E13E5594154B}"/>
              </a:ext>
            </a:extLst>
          </p:cNvPr>
          <p:cNvSpPr/>
          <p:nvPr/>
        </p:nvSpPr>
        <p:spPr>
          <a:xfrm>
            <a:off x="9794534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3</a:t>
            </a:r>
            <a:endParaRPr lang="ko-KR" altLang="en-US" sz="1200" dirty="0"/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67C479A5-542C-188D-0438-6B836DCDB814}"/>
              </a:ext>
            </a:extLst>
          </p:cNvPr>
          <p:cNvCxnSpPr>
            <a:cxnSpLocks/>
            <a:stCxn id="4" idx="2"/>
            <a:endCxn id="52" idx="0"/>
          </p:cNvCxnSpPr>
          <p:nvPr/>
        </p:nvCxnSpPr>
        <p:spPr>
          <a:xfrm>
            <a:off x="10154534" y="3494550"/>
            <a:ext cx="0" cy="22654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타원 63">
            <a:extLst>
              <a:ext uri="{FF2B5EF4-FFF2-40B4-BE49-F238E27FC236}">
                <a16:creationId xmlns:a16="http://schemas.microsoft.com/office/drawing/2014/main" id="{1C180A54-F07E-9511-AD7D-B61531B1865C}"/>
              </a:ext>
            </a:extLst>
          </p:cNvPr>
          <p:cNvSpPr/>
          <p:nvPr/>
        </p:nvSpPr>
        <p:spPr>
          <a:xfrm>
            <a:off x="6326939" y="566714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sp>
        <p:nvSpPr>
          <p:cNvPr id="65" name="순서도: 판단 64">
            <a:extLst>
              <a:ext uri="{FF2B5EF4-FFF2-40B4-BE49-F238E27FC236}">
                <a16:creationId xmlns:a16="http://schemas.microsoft.com/office/drawing/2014/main" id="{667E4E03-4123-58CA-1314-76E835E13400}"/>
              </a:ext>
            </a:extLst>
          </p:cNvPr>
          <p:cNvSpPr/>
          <p:nvPr/>
        </p:nvSpPr>
        <p:spPr>
          <a:xfrm>
            <a:off x="5786939" y="2774551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중복여부</a:t>
            </a:r>
            <a:endParaRPr lang="en-US" altLang="ko-KR" sz="1200" dirty="0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9A37CA37-0DB7-2E78-0991-B2CA004F54E0}"/>
              </a:ext>
            </a:extLst>
          </p:cNvPr>
          <p:cNvSpPr/>
          <p:nvPr/>
        </p:nvSpPr>
        <p:spPr>
          <a:xfrm>
            <a:off x="5966939" y="454079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비부과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 err="1"/>
              <a:t>서손</a:t>
            </a:r>
            <a:r>
              <a:rPr lang="en-US" altLang="ko-KR" sz="1200" dirty="0"/>
              <a:t>)</a:t>
            </a: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A8924DED-DCDD-C33D-9284-F587D0721CF7}"/>
              </a:ext>
            </a:extLst>
          </p:cNvPr>
          <p:cNvCxnSpPr>
            <a:cxnSpLocks/>
            <a:stCxn id="66" idx="2"/>
            <a:endCxn id="64" idx="0"/>
          </p:cNvCxnSpPr>
          <p:nvPr/>
        </p:nvCxnSpPr>
        <p:spPr>
          <a:xfrm>
            <a:off x="6686939" y="5260790"/>
            <a:ext cx="0" cy="4063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43EA7A2F-3035-E157-D27C-BBECE7C42179}"/>
              </a:ext>
            </a:extLst>
          </p:cNvPr>
          <p:cNvCxnSpPr>
            <a:cxnSpLocks/>
            <a:stCxn id="65" idx="2"/>
            <a:endCxn id="66" idx="0"/>
          </p:cNvCxnSpPr>
          <p:nvPr/>
        </p:nvCxnSpPr>
        <p:spPr>
          <a:xfrm>
            <a:off x="6686939" y="3494551"/>
            <a:ext cx="0" cy="10462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F18081C2-B968-8733-5D8D-36F1590D35D1}"/>
              </a:ext>
            </a:extLst>
          </p:cNvPr>
          <p:cNvCxnSpPr>
            <a:cxnSpLocks/>
            <a:stCxn id="65" idx="3"/>
            <a:endCxn id="4" idx="1"/>
          </p:cNvCxnSpPr>
          <p:nvPr/>
        </p:nvCxnSpPr>
        <p:spPr>
          <a:xfrm flipV="1">
            <a:off x="7586939" y="3134550"/>
            <a:ext cx="1847595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A3AA5BD7-A0D1-6235-C985-C361BB3D0DA4}"/>
              </a:ext>
            </a:extLst>
          </p:cNvPr>
          <p:cNvSpPr txBox="1"/>
          <p:nvPr/>
        </p:nvSpPr>
        <p:spPr>
          <a:xfrm>
            <a:off x="6414089" y="3428681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63533C5-2C9B-2698-8244-070DC5BD5459}"/>
              </a:ext>
            </a:extLst>
          </p:cNvPr>
          <p:cNvSpPr txBox="1"/>
          <p:nvPr/>
        </p:nvSpPr>
        <p:spPr>
          <a:xfrm>
            <a:off x="7443264" y="3140698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7340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발송</a:t>
            </a:r>
            <a:r>
              <a:rPr lang="en-US" altLang="ko-KR" dirty="0"/>
              <a:t>/</a:t>
            </a:r>
            <a:r>
              <a:rPr lang="ko-KR" altLang="en-US" dirty="0"/>
              <a:t>반송 관리</a:t>
            </a: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C764F91E-8DC4-833C-73ED-DFAE5D6DCC28}"/>
              </a:ext>
            </a:extLst>
          </p:cNvPr>
          <p:cNvSpPr/>
          <p:nvPr/>
        </p:nvSpPr>
        <p:spPr>
          <a:xfrm>
            <a:off x="720000" y="100831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3</a:t>
            </a:r>
            <a:endParaRPr lang="ko-KR" altLang="en-US" sz="1200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4595CB3-695B-C3A6-FB7D-59E419D98C5B}"/>
              </a:ext>
            </a:extLst>
          </p:cNvPr>
          <p:cNvSpPr/>
          <p:nvPr/>
        </p:nvSpPr>
        <p:spPr>
          <a:xfrm>
            <a:off x="2267182" y="2231142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대상</a:t>
            </a:r>
            <a:endParaRPr lang="en-US" altLang="ko-KR" sz="1200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AF50ABE-F229-0A52-2B99-065964A3FC07}"/>
              </a:ext>
            </a:extLst>
          </p:cNvPr>
          <p:cNvSpPr/>
          <p:nvPr/>
        </p:nvSpPr>
        <p:spPr>
          <a:xfrm>
            <a:off x="4150963" y="100831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현황</a:t>
            </a:r>
            <a:endParaRPr lang="en-US" altLang="ko-KR" sz="1200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34B5622-9D70-2595-9340-257B33BF0FD0}"/>
              </a:ext>
            </a:extLst>
          </p:cNvPr>
          <p:cNvSpPr/>
          <p:nvPr/>
        </p:nvSpPr>
        <p:spPr>
          <a:xfrm>
            <a:off x="6686346" y="1008314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사전통지</a:t>
            </a:r>
            <a:endParaRPr lang="en-US" altLang="ko-KR" sz="1200" dirty="0"/>
          </a:p>
          <a:p>
            <a:pPr algn="ctr"/>
            <a:r>
              <a:rPr lang="ko-KR" altLang="en-US" sz="1200" dirty="0"/>
              <a:t>발송</a:t>
            </a:r>
            <a:endParaRPr lang="en-US" altLang="ko-KR" sz="1200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8A2DABE2-B150-6B5B-E355-5FF7D91EA09D}"/>
              </a:ext>
            </a:extLst>
          </p:cNvPr>
          <p:cNvCxnSpPr>
            <a:cxnSpLocks/>
            <a:stCxn id="4" idx="0"/>
            <a:endCxn id="5" idx="1"/>
          </p:cNvCxnSpPr>
          <p:nvPr/>
        </p:nvCxnSpPr>
        <p:spPr>
          <a:xfrm rot="5400000" flipH="1" flipV="1">
            <a:off x="3137658" y="1217838"/>
            <a:ext cx="862828" cy="1163781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E400B658-E9FF-5EF2-8B92-550895C34EAE}"/>
              </a:ext>
            </a:extLst>
          </p:cNvPr>
          <p:cNvCxnSpPr>
            <a:cxnSpLocks/>
            <a:stCxn id="2" idx="4"/>
            <a:endCxn id="4" idx="1"/>
          </p:cNvCxnSpPr>
          <p:nvPr/>
        </p:nvCxnSpPr>
        <p:spPr>
          <a:xfrm rot="16200000" flipH="1">
            <a:off x="1242177" y="1566137"/>
            <a:ext cx="862828" cy="118718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3306F87-A6E5-1C7B-1DB2-D72B5F2BDB75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5590963" y="1368314"/>
            <a:ext cx="109538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C6067AF-1C9C-33C1-E298-D1B9EB3C3E33}"/>
              </a:ext>
            </a:extLst>
          </p:cNvPr>
          <p:cNvSpPr/>
          <p:nvPr/>
        </p:nvSpPr>
        <p:spPr>
          <a:xfrm>
            <a:off x="4150963" y="3429000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반송자료</a:t>
            </a:r>
            <a:endParaRPr lang="en-US" altLang="ko-KR" sz="1200" dirty="0"/>
          </a:p>
          <a:p>
            <a:pPr algn="ctr"/>
            <a:r>
              <a:rPr lang="ko-KR" altLang="en-US" sz="1200" dirty="0"/>
              <a:t>공시송달</a:t>
            </a:r>
            <a:endParaRPr lang="en-US" altLang="ko-KR" sz="1200" dirty="0"/>
          </a:p>
        </p:txBody>
      </p:sp>
      <p:sp>
        <p:nvSpPr>
          <p:cNvPr id="20" name="순서도: 판단 19">
            <a:extLst>
              <a:ext uri="{FF2B5EF4-FFF2-40B4-BE49-F238E27FC236}">
                <a16:creationId xmlns:a16="http://schemas.microsoft.com/office/drawing/2014/main" id="{6C8BB2F7-D945-2FB6-A980-3C713BAEFC28}"/>
              </a:ext>
            </a:extLst>
          </p:cNvPr>
          <p:cNvSpPr/>
          <p:nvPr/>
        </p:nvSpPr>
        <p:spPr>
          <a:xfrm>
            <a:off x="6508677" y="3429000"/>
            <a:ext cx="1800000" cy="720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우편배달</a:t>
            </a:r>
            <a:endParaRPr lang="en-US" altLang="ko-KR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47DB2C-F4BE-3E21-D14E-F023B4BCFFC9}"/>
              </a:ext>
            </a:extLst>
          </p:cNvPr>
          <p:cNvSpPr txBox="1"/>
          <p:nvPr/>
        </p:nvSpPr>
        <p:spPr>
          <a:xfrm>
            <a:off x="7136631" y="4083130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3372D2-6B24-6D3D-1F9B-070FE56BCE5D}"/>
              </a:ext>
            </a:extLst>
          </p:cNvPr>
          <p:cNvSpPr txBox="1"/>
          <p:nvPr/>
        </p:nvSpPr>
        <p:spPr>
          <a:xfrm>
            <a:off x="8165806" y="3795147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N</a:t>
            </a:r>
            <a:endParaRPr lang="ko-KR" altLang="en-US" sz="1200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3BEA7AB-47D3-C59B-2F6E-F6E55E9B9A17}"/>
              </a:ext>
            </a:extLst>
          </p:cNvPr>
          <p:cNvSpPr/>
          <p:nvPr/>
        </p:nvSpPr>
        <p:spPr>
          <a:xfrm>
            <a:off x="9112456" y="1152314"/>
            <a:ext cx="1440001" cy="4320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/>
              <a:t>EPostDemon</a:t>
            </a:r>
            <a:endParaRPr lang="en-US" altLang="ko-KR" sz="1200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AE28BB57-68FF-DB0A-3837-4BBBD6DAD430}"/>
              </a:ext>
            </a:extLst>
          </p:cNvPr>
          <p:cNvSpPr/>
          <p:nvPr/>
        </p:nvSpPr>
        <p:spPr>
          <a:xfrm>
            <a:off x="10109977" y="4769686"/>
            <a:ext cx="144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200" dirty="0"/>
              <a:t>우정사업</a:t>
            </a:r>
            <a:endParaRPr lang="en-US" altLang="ko-KR" sz="1200" dirty="0"/>
          </a:p>
          <a:p>
            <a:pPr algn="ctr"/>
            <a:r>
              <a:rPr lang="ko-KR" altLang="en-US" sz="1200" dirty="0"/>
              <a:t>정보센터</a:t>
            </a:r>
            <a:endParaRPr lang="en-US" altLang="ko-KR" sz="1200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22AE235-7B29-7D3B-AA2E-D5AC7C4F7EC9}"/>
              </a:ext>
            </a:extLst>
          </p:cNvPr>
          <p:cNvSpPr/>
          <p:nvPr/>
        </p:nvSpPr>
        <p:spPr>
          <a:xfrm>
            <a:off x="9472455" y="342900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B5CBE3ED-5025-B2A0-AC97-FE9C684F9BB5}"/>
              </a:ext>
            </a:extLst>
          </p:cNvPr>
          <p:cNvSpPr/>
          <p:nvPr/>
        </p:nvSpPr>
        <p:spPr>
          <a:xfrm>
            <a:off x="9472455" y="2231142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Text,</a:t>
            </a:r>
          </a:p>
          <a:p>
            <a:pPr algn="ctr"/>
            <a:r>
              <a:rPr lang="en-US" altLang="ko-KR" sz="1200" dirty="0"/>
              <a:t>Zip</a:t>
            </a:r>
          </a:p>
          <a:p>
            <a:pPr algn="ctr"/>
            <a:r>
              <a:rPr lang="ko-KR" altLang="en-US" sz="1200" dirty="0"/>
              <a:t>파일</a:t>
            </a:r>
            <a:endParaRPr lang="en-US" altLang="ko-KR" sz="1200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9584E9C7-D154-FEF7-F1F2-BB59F4A1F5F4}"/>
              </a:ext>
            </a:extLst>
          </p:cNvPr>
          <p:cNvCxnSpPr>
            <a:cxnSpLocks/>
            <a:stCxn id="23" idx="1"/>
            <a:endCxn id="6" idx="3"/>
          </p:cNvCxnSpPr>
          <p:nvPr/>
        </p:nvCxnSpPr>
        <p:spPr>
          <a:xfrm flipH="1">
            <a:off x="8126346" y="1368314"/>
            <a:ext cx="986110" cy="0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3E1B66B6-5E89-CE4F-A73A-7784038262A4}"/>
              </a:ext>
            </a:extLst>
          </p:cNvPr>
          <p:cNvCxnSpPr>
            <a:cxnSpLocks/>
            <a:stCxn id="23" idx="2"/>
            <a:endCxn id="26" idx="0"/>
          </p:cNvCxnSpPr>
          <p:nvPr/>
        </p:nvCxnSpPr>
        <p:spPr>
          <a:xfrm flipH="1">
            <a:off x="9832455" y="1584314"/>
            <a:ext cx="2" cy="646828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5EFB2A21-7FFB-8E73-AA61-CB50D4249E4F}"/>
              </a:ext>
            </a:extLst>
          </p:cNvPr>
          <p:cNvCxnSpPr>
            <a:cxnSpLocks/>
            <a:stCxn id="26" idx="4"/>
            <a:endCxn id="25" idx="0"/>
          </p:cNvCxnSpPr>
          <p:nvPr/>
        </p:nvCxnSpPr>
        <p:spPr>
          <a:xfrm>
            <a:off x="9832455" y="2951142"/>
            <a:ext cx="0" cy="477858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36B99FE3-C53D-A080-C178-5B6D1F52F0AD}"/>
              </a:ext>
            </a:extLst>
          </p:cNvPr>
          <p:cNvCxnSpPr>
            <a:cxnSpLocks/>
            <a:stCxn id="25" idx="4"/>
            <a:endCxn id="24" idx="1"/>
          </p:cNvCxnSpPr>
          <p:nvPr/>
        </p:nvCxnSpPr>
        <p:spPr>
          <a:xfrm rot="16200000" flipH="1">
            <a:off x="9480873" y="4500582"/>
            <a:ext cx="980686" cy="277522"/>
          </a:xfrm>
          <a:prstGeom prst="bentConnector2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타원 39">
            <a:extLst>
              <a:ext uri="{FF2B5EF4-FFF2-40B4-BE49-F238E27FC236}">
                <a16:creationId xmlns:a16="http://schemas.microsoft.com/office/drawing/2014/main" id="{5F5121F9-9F89-93E7-7D16-B23FDB534CA3}"/>
              </a:ext>
            </a:extLst>
          </p:cNvPr>
          <p:cNvSpPr/>
          <p:nvPr/>
        </p:nvSpPr>
        <p:spPr>
          <a:xfrm>
            <a:off x="10471717" y="3429000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ESB</a:t>
            </a:r>
          </a:p>
          <a:p>
            <a:pPr algn="ctr"/>
            <a:r>
              <a:rPr lang="ko-KR" altLang="en-US" sz="1200" dirty="0"/>
              <a:t>연계</a:t>
            </a:r>
            <a:endParaRPr lang="en-US" altLang="ko-KR" sz="12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248DF216-215E-D97B-EB8F-A81BC0C2F08E}"/>
              </a:ext>
            </a:extLst>
          </p:cNvPr>
          <p:cNvSpPr/>
          <p:nvPr/>
        </p:nvSpPr>
        <p:spPr>
          <a:xfrm>
            <a:off x="10471717" y="2231142"/>
            <a:ext cx="720000" cy="72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Text</a:t>
            </a:r>
          </a:p>
          <a:p>
            <a:pPr algn="ctr"/>
            <a:r>
              <a:rPr lang="ko-KR" altLang="en-US" sz="1200" dirty="0"/>
              <a:t>파일</a:t>
            </a:r>
            <a:endParaRPr lang="en-US" altLang="ko-KR" sz="1200" dirty="0"/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8B0F6285-7E8E-B706-3ADC-2991B64C478F}"/>
              </a:ext>
            </a:extLst>
          </p:cNvPr>
          <p:cNvCxnSpPr>
            <a:cxnSpLocks/>
            <a:stCxn id="40" idx="0"/>
            <a:endCxn id="41" idx="4"/>
          </p:cNvCxnSpPr>
          <p:nvPr/>
        </p:nvCxnSpPr>
        <p:spPr>
          <a:xfrm flipV="1">
            <a:off x="10831717" y="2951142"/>
            <a:ext cx="0" cy="477858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A62567D-4940-8259-78E3-4542D88386A1}"/>
              </a:ext>
            </a:extLst>
          </p:cNvPr>
          <p:cNvCxnSpPr>
            <a:cxnSpLocks/>
            <a:stCxn id="24" idx="0"/>
            <a:endCxn id="40" idx="4"/>
          </p:cNvCxnSpPr>
          <p:nvPr/>
        </p:nvCxnSpPr>
        <p:spPr>
          <a:xfrm flipV="1">
            <a:off x="10829977" y="4149000"/>
            <a:ext cx="1740" cy="620686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연결선: 꺾임 53">
            <a:extLst>
              <a:ext uri="{FF2B5EF4-FFF2-40B4-BE49-F238E27FC236}">
                <a16:creationId xmlns:a16="http://schemas.microsoft.com/office/drawing/2014/main" id="{FFEFD301-6B91-5C1E-BFE7-CBB51B1122B7}"/>
              </a:ext>
            </a:extLst>
          </p:cNvPr>
          <p:cNvCxnSpPr>
            <a:cxnSpLocks/>
            <a:stCxn id="41" idx="0"/>
            <a:endCxn id="23" idx="3"/>
          </p:cNvCxnSpPr>
          <p:nvPr/>
        </p:nvCxnSpPr>
        <p:spPr>
          <a:xfrm rot="16200000" flipV="1">
            <a:off x="10260673" y="1660098"/>
            <a:ext cx="862828" cy="279260"/>
          </a:xfrm>
          <a:prstGeom prst="bentConnector2">
            <a:avLst/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6ED13C69-4223-9FDC-A635-51B1B34E5960}"/>
              </a:ext>
            </a:extLst>
          </p:cNvPr>
          <p:cNvCxnSpPr>
            <a:cxnSpLocks/>
            <a:stCxn id="23" idx="1"/>
            <a:endCxn id="20" idx="3"/>
          </p:cNvCxnSpPr>
          <p:nvPr/>
        </p:nvCxnSpPr>
        <p:spPr>
          <a:xfrm rot="10800000" flipV="1">
            <a:off x="8308678" y="1368314"/>
            <a:ext cx="803779" cy="2420686"/>
          </a:xfrm>
          <a:prstGeom prst="bentConnector3">
            <a:avLst>
              <a:gd name="adj1" fmla="val 25869"/>
            </a:avLst>
          </a:prstGeom>
          <a:ln w="2857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>
            <a:extLst>
              <a:ext uri="{FF2B5EF4-FFF2-40B4-BE49-F238E27FC236}">
                <a16:creationId xmlns:a16="http://schemas.microsoft.com/office/drawing/2014/main" id="{7A94707C-B6D9-DB28-D32E-8A5A11A44F87}"/>
              </a:ext>
            </a:extLst>
          </p:cNvPr>
          <p:cNvSpPr/>
          <p:nvPr/>
        </p:nvSpPr>
        <p:spPr>
          <a:xfrm>
            <a:off x="7051330" y="576000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4</a:t>
            </a:r>
            <a:endParaRPr lang="ko-KR" altLang="en-US" sz="1200" dirty="0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AC4FC095-5593-E0FB-E9BD-5BEAADBABA0C}"/>
              </a:ext>
            </a:extLst>
          </p:cNvPr>
          <p:cNvCxnSpPr>
            <a:cxnSpLocks/>
            <a:stCxn id="20" idx="2"/>
            <a:endCxn id="68" idx="0"/>
          </p:cNvCxnSpPr>
          <p:nvPr/>
        </p:nvCxnSpPr>
        <p:spPr>
          <a:xfrm>
            <a:off x="7408677" y="4149000"/>
            <a:ext cx="2653" cy="1611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5E9B78E4-7A6B-7EFF-D8ED-E07D67DCBF00}"/>
              </a:ext>
            </a:extLst>
          </p:cNvPr>
          <p:cNvCxnSpPr>
            <a:cxnSpLocks/>
            <a:stCxn id="20" idx="1"/>
            <a:endCxn id="19" idx="3"/>
          </p:cNvCxnSpPr>
          <p:nvPr/>
        </p:nvCxnSpPr>
        <p:spPr>
          <a:xfrm flipH="1">
            <a:off x="5590963" y="3789000"/>
            <a:ext cx="91771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2ABEB64-62EE-C5CB-E3A6-84D5D555A2E2}"/>
              </a:ext>
            </a:extLst>
          </p:cNvPr>
          <p:cNvCxnSpPr>
            <a:cxnSpLocks/>
            <a:stCxn id="19" idx="1"/>
            <a:endCxn id="4" idx="2"/>
          </p:cNvCxnSpPr>
          <p:nvPr/>
        </p:nvCxnSpPr>
        <p:spPr>
          <a:xfrm rot="10800000">
            <a:off x="2987183" y="2951142"/>
            <a:ext cx="1163781" cy="83785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164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B9DDEF7-55EF-9ECE-1F36-659D2469626A}"/>
              </a:ext>
            </a:extLst>
          </p:cNvPr>
          <p:cNvSpPr/>
          <p:nvPr/>
        </p:nvSpPr>
        <p:spPr>
          <a:xfrm>
            <a:off x="182880" y="152401"/>
            <a:ext cx="11826240" cy="6553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066A3FA-6C41-52F8-C26E-58ACC7E71CC0}"/>
              </a:ext>
            </a:extLst>
          </p:cNvPr>
          <p:cNvCxnSpPr/>
          <p:nvPr/>
        </p:nvCxnSpPr>
        <p:spPr>
          <a:xfrm>
            <a:off x="182880" y="661851"/>
            <a:ext cx="11826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68CDD55B-854C-35D4-8ADB-D87F4FF8399B}"/>
              </a:ext>
            </a:extLst>
          </p:cNvPr>
          <p:cNvSpPr/>
          <p:nvPr/>
        </p:nvSpPr>
        <p:spPr>
          <a:xfrm>
            <a:off x="603067" y="4604993"/>
            <a:ext cx="1672046" cy="914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세외수입 연계</a:t>
            </a:r>
            <a:endParaRPr lang="en-US" altLang="ko-KR" sz="1400" dirty="0"/>
          </a:p>
        </p:txBody>
      </p:sp>
      <p:sp>
        <p:nvSpPr>
          <p:cNvPr id="40" name="순서도: 판단 39">
            <a:extLst>
              <a:ext uri="{FF2B5EF4-FFF2-40B4-BE49-F238E27FC236}">
                <a16:creationId xmlns:a16="http://schemas.microsoft.com/office/drawing/2014/main" id="{3301E247-00B5-F539-AFF2-F7E92D7D7711}"/>
              </a:ext>
            </a:extLst>
          </p:cNvPr>
          <p:cNvSpPr/>
          <p:nvPr/>
        </p:nvSpPr>
        <p:spPr>
          <a:xfrm>
            <a:off x="8647230" y="2880812"/>
            <a:ext cx="2246810" cy="986245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의견진술</a:t>
            </a:r>
            <a:endParaRPr lang="en-US" altLang="ko-KR" sz="1400" dirty="0"/>
          </a:p>
          <a:p>
            <a:pPr algn="ctr"/>
            <a:r>
              <a:rPr lang="ko-KR" altLang="en-US" sz="1400" dirty="0"/>
              <a:t>심의수용</a:t>
            </a:r>
            <a:endParaRPr lang="en-US" altLang="ko-KR" sz="1400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2AD296D1-3E5F-39DA-D988-F674E08F58B9}"/>
              </a:ext>
            </a:extLst>
          </p:cNvPr>
          <p:cNvSpPr/>
          <p:nvPr/>
        </p:nvSpPr>
        <p:spPr>
          <a:xfrm>
            <a:off x="1064622" y="1264919"/>
            <a:ext cx="748937" cy="6792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계속</a:t>
            </a:r>
            <a:r>
              <a:rPr lang="en-US" altLang="ko-KR" sz="1200" dirty="0"/>
              <a:t>3</a:t>
            </a:r>
            <a:endParaRPr lang="ko-KR" altLang="en-US" sz="1200" dirty="0"/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35308FD-1354-99D3-0C3E-B92C618846A4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1439090" y="977673"/>
            <a:ext cx="1" cy="2872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7671685-DF34-B649-1482-8304E860D5EF}"/>
              </a:ext>
            </a:extLst>
          </p:cNvPr>
          <p:cNvSpPr txBox="1"/>
          <p:nvPr/>
        </p:nvSpPr>
        <p:spPr>
          <a:xfrm>
            <a:off x="5389842" y="2085964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</a:t>
            </a:r>
            <a:endParaRPr lang="ko-KR" altLang="en-US" sz="14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FDE713C-7B10-E122-9DD5-7EC6D940D99D}"/>
              </a:ext>
            </a:extLst>
          </p:cNvPr>
          <p:cNvSpPr txBox="1"/>
          <p:nvPr/>
        </p:nvSpPr>
        <p:spPr>
          <a:xfrm>
            <a:off x="6397118" y="1309666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Y</a:t>
            </a:r>
            <a:endParaRPr lang="ko-KR" altLang="en-US" sz="1400" dirty="0"/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9BE98800-E058-E2A7-FF58-AA6F4DCF15A6}"/>
              </a:ext>
            </a:extLst>
          </p:cNvPr>
          <p:cNvSpPr/>
          <p:nvPr/>
        </p:nvSpPr>
        <p:spPr>
          <a:xfrm>
            <a:off x="8934612" y="4604993"/>
            <a:ext cx="1672046" cy="914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/>
              <a:t>비부과</a:t>
            </a:r>
            <a:r>
              <a:rPr lang="ko-KR" altLang="en-US" sz="1400" dirty="0"/>
              <a:t> 처리</a:t>
            </a:r>
            <a:endParaRPr lang="en-US" altLang="ko-KR" sz="1400" dirty="0"/>
          </a:p>
          <a:p>
            <a:pPr algn="ctr"/>
            <a:r>
              <a:rPr lang="en-US" altLang="ko-KR" sz="1400" dirty="0"/>
              <a:t>(</a:t>
            </a:r>
            <a:r>
              <a:rPr lang="ko-KR" altLang="en-US" sz="1400" dirty="0"/>
              <a:t>의견진술</a:t>
            </a:r>
            <a:r>
              <a:rPr lang="en-US" altLang="ko-KR" sz="1400" dirty="0"/>
              <a:t>)</a:t>
            </a:r>
          </a:p>
        </p:txBody>
      </p: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99DB3C60-E832-5794-B073-7A8AC07F58E7}"/>
              </a:ext>
            </a:extLst>
          </p:cNvPr>
          <p:cNvCxnSpPr>
            <a:cxnSpLocks/>
            <a:stCxn id="40" idx="2"/>
            <a:endCxn id="72" idx="0"/>
          </p:cNvCxnSpPr>
          <p:nvPr/>
        </p:nvCxnSpPr>
        <p:spPr>
          <a:xfrm>
            <a:off x="9770635" y="3867057"/>
            <a:ext cx="0" cy="7379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6728CB0-7A0B-9ED7-E73F-302CC02744B9}"/>
              </a:ext>
            </a:extLst>
          </p:cNvPr>
          <p:cNvSpPr/>
          <p:nvPr/>
        </p:nvSpPr>
        <p:spPr>
          <a:xfrm>
            <a:off x="9396166" y="5916421"/>
            <a:ext cx="748937" cy="6792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업무</a:t>
            </a:r>
            <a:endParaRPr lang="en-US" altLang="ko-KR" sz="1200" dirty="0"/>
          </a:p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DB43AE5F-997F-3CD1-AB78-903B78A5C65B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9770635" y="2035692"/>
            <a:ext cx="0" cy="8451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연결선: 꺾임 104">
            <a:extLst>
              <a:ext uri="{FF2B5EF4-FFF2-40B4-BE49-F238E27FC236}">
                <a16:creationId xmlns:a16="http://schemas.microsoft.com/office/drawing/2014/main" id="{0F63F61A-F37D-4142-FD4C-6AC8C28CDB89}"/>
              </a:ext>
            </a:extLst>
          </p:cNvPr>
          <p:cNvCxnSpPr>
            <a:cxnSpLocks/>
            <a:stCxn id="40" idx="1"/>
            <a:endCxn id="43" idx="0"/>
          </p:cNvCxnSpPr>
          <p:nvPr/>
        </p:nvCxnSpPr>
        <p:spPr>
          <a:xfrm rot="10800000">
            <a:off x="5416542" y="3107239"/>
            <a:ext cx="3230689" cy="266697"/>
          </a:xfrm>
          <a:prstGeom prst="bentConnector4">
            <a:avLst>
              <a:gd name="adj1" fmla="val 32614"/>
              <a:gd name="adj2" fmla="val 247756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92A63399-E1BF-8E04-0E91-AEAA4E96C734}"/>
              </a:ext>
            </a:extLst>
          </p:cNvPr>
          <p:cNvSpPr txBox="1"/>
          <p:nvPr/>
        </p:nvSpPr>
        <p:spPr>
          <a:xfrm>
            <a:off x="8485968" y="3054890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</a:t>
            </a:r>
            <a:endParaRPr lang="ko-KR" altLang="en-US" sz="14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1E97B4F-A409-B13C-9775-48D9DE785C15}"/>
              </a:ext>
            </a:extLst>
          </p:cNvPr>
          <p:cNvSpPr txBox="1"/>
          <p:nvPr/>
        </p:nvSpPr>
        <p:spPr>
          <a:xfrm>
            <a:off x="9484979" y="3816066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Y</a:t>
            </a:r>
            <a:endParaRPr lang="ko-KR" altLang="en-US" sz="14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5796BAC-72A8-9EC8-D16B-B1381FBFF71B}"/>
              </a:ext>
            </a:extLst>
          </p:cNvPr>
          <p:cNvSpPr txBox="1"/>
          <p:nvPr/>
        </p:nvSpPr>
        <p:spPr>
          <a:xfrm>
            <a:off x="5120640" y="243836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부과</a:t>
            </a:r>
            <a:r>
              <a:rPr lang="en-US" altLang="ko-KR" dirty="0"/>
              <a:t>/</a:t>
            </a:r>
            <a:r>
              <a:rPr lang="ko-KR" altLang="en-US" dirty="0"/>
              <a:t>수납 연계</a:t>
            </a: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E228D7B7-B2F4-0AF3-EC1D-EEB9ADE309B8}"/>
              </a:ext>
            </a:extLst>
          </p:cNvPr>
          <p:cNvCxnSpPr>
            <a:cxnSpLocks/>
            <a:stCxn id="49" idx="6"/>
            <a:endCxn id="35" idx="1"/>
          </p:cNvCxnSpPr>
          <p:nvPr/>
        </p:nvCxnSpPr>
        <p:spPr>
          <a:xfrm flipV="1">
            <a:off x="1813559" y="1591602"/>
            <a:ext cx="2482679" cy="129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8D09B87-FEED-BE0A-0381-75B7ACC38D7B}"/>
              </a:ext>
            </a:extLst>
          </p:cNvPr>
          <p:cNvSpPr/>
          <p:nvPr/>
        </p:nvSpPr>
        <p:spPr>
          <a:xfrm>
            <a:off x="4580518" y="4604993"/>
            <a:ext cx="1672046" cy="914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수납 처리</a:t>
            </a:r>
            <a:endParaRPr lang="en-US" altLang="ko-KR" sz="1400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F2ACD43-2571-BB7D-B9E6-4C3AB4AA43A8}"/>
              </a:ext>
            </a:extLst>
          </p:cNvPr>
          <p:cNvSpPr/>
          <p:nvPr/>
        </p:nvSpPr>
        <p:spPr>
          <a:xfrm>
            <a:off x="8934612" y="1121296"/>
            <a:ext cx="1672046" cy="914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의견진술등록</a:t>
            </a:r>
            <a:endParaRPr lang="en-US" altLang="ko-KR" sz="1400" dirty="0"/>
          </a:p>
          <a:p>
            <a:pPr algn="ctr"/>
            <a:r>
              <a:rPr lang="ko-KR" altLang="en-US" sz="1400" dirty="0"/>
              <a:t>및 심의관리</a:t>
            </a:r>
            <a:endParaRPr lang="en-US" altLang="ko-KR" sz="1400" dirty="0"/>
          </a:p>
        </p:txBody>
      </p:sp>
      <p:sp>
        <p:nvSpPr>
          <p:cNvPr id="35" name="순서도: 판단 34">
            <a:extLst>
              <a:ext uri="{FF2B5EF4-FFF2-40B4-BE49-F238E27FC236}">
                <a16:creationId xmlns:a16="http://schemas.microsoft.com/office/drawing/2014/main" id="{385547E7-C1A8-D037-8277-3EE274D79F18}"/>
              </a:ext>
            </a:extLst>
          </p:cNvPr>
          <p:cNvSpPr/>
          <p:nvPr/>
        </p:nvSpPr>
        <p:spPr>
          <a:xfrm>
            <a:off x="4296238" y="1098479"/>
            <a:ext cx="2246810" cy="986245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의견진술</a:t>
            </a:r>
            <a:endParaRPr lang="en-US" altLang="ko-KR" sz="1400" dirty="0"/>
          </a:p>
        </p:txBody>
      </p:sp>
      <p:sp>
        <p:nvSpPr>
          <p:cNvPr id="43" name="순서도: 판단 42">
            <a:extLst>
              <a:ext uri="{FF2B5EF4-FFF2-40B4-BE49-F238E27FC236}">
                <a16:creationId xmlns:a16="http://schemas.microsoft.com/office/drawing/2014/main" id="{F7BE9F93-D9B0-DF03-742D-EB2CDA21A8E3}"/>
              </a:ext>
            </a:extLst>
          </p:cNvPr>
          <p:cNvSpPr/>
          <p:nvPr/>
        </p:nvSpPr>
        <p:spPr>
          <a:xfrm>
            <a:off x="4293136" y="3107238"/>
            <a:ext cx="2246810" cy="986245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수납</a:t>
            </a:r>
            <a:endParaRPr lang="en-US" altLang="ko-KR" sz="1400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677AE975-86E6-C86E-7091-8DF816841021}"/>
              </a:ext>
            </a:extLst>
          </p:cNvPr>
          <p:cNvSpPr/>
          <p:nvPr/>
        </p:nvSpPr>
        <p:spPr>
          <a:xfrm>
            <a:off x="1064622" y="5905013"/>
            <a:ext cx="748937" cy="6792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종료</a:t>
            </a:r>
          </a:p>
        </p:txBody>
      </p: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F7F0E1B4-DB06-FBF8-98F4-A74B5AFA32D7}"/>
              </a:ext>
            </a:extLst>
          </p:cNvPr>
          <p:cNvCxnSpPr>
            <a:cxnSpLocks/>
            <a:stCxn id="35" idx="2"/>
            <a:endCxn id="43" idx="0"/>
          </p:cNvCxnSpPr>
          <p:nvPr/>
        </p:nvCxnSpPr>
        <p:spPr>
          <a:xfrm flipH="1">
            <a:off x="5416541" y="2084724"/>
            <a:ext cx="3102" cy="10225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74672831-BFDB-0AA4-E819-EAA70C35B344}"/>
              </a:ext>
            </a:extLst>
          </p:cNvPr>
          <p:cNvCxnSpPr>
            <a:cxnSpLocks/>
            <a:stCxn id="35" idx="3"/>
            <a:endCxn id="28" idx="1"/>
          </p:cNvCxnSpPr>
          <p:nvPr/>
        </p:nvCxnSpPr>
        <p:spPr>
          <a:xfrm flipV="1">
            <a:off x="6543048" y="1578494"/>
            <a:ext cx="2391564" cy="131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>
            <a:extLst>
              <a:ext uri="{FF2B5EF4-FFF2-40B4-BE49-F238E27FC236}">
                <a16:creationId xmlns:a16="http://schemas.microsoft.com/office/drawing/2014/main" id="{0E9DF915-180E-DCC4-62F9-BAB5335DB111}"/>
              </a:ext>
            </a:extLst>
          </p:cNvPr>
          <p:cNvCxnSpPr>
            <a:cxnSpLocks/>
            <a:stCxn id="20" idx="2"/>
            <a:endCxn id="46" idx="0"/>
          </p:cNvCxnSpPr>
          <p:nvPr/>
        </p:nvCxnSpPr>
        <p:spPr>
          <a:xfrm>
            <a:off x="1439090" y="5519389"/>
            <a:ext cx="1" cy="3856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6EB69AF-AFE1-6064-4483-7A5CD48B95FB}"/>
              </a:ext>
            </a:extLst>
          </p:cNvPr>
          <p:cNvSpPr txBox="1"/>
          <p:nvPr/>
        </p:nvSpPr>
        <p:spPr>
          <a:xfrm>
            <a:off x="4051243" y="3290028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</a:t>
            </a:r>
            <a:endParaRPr lang="ko-KR" altLang="en-US" sz="14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5E780BE-0B94-F14B-715B-52515EA5FC72}"/>
              </a:ext>
            </a:extLst>
          </p:cNvPr>
          <p:cNvSpPr txBox="1"/>
          <p:nvPr/>
        </p:nvSpPr>
        <p:spPr>
          <a:xfrm>
            <a:off x="5422835" y="4082136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Y</a:t>
            </a:r>
            <a:endParaRPr lang="ko-KR" altLang="en-US" sz="1400" dirty="0"/>
          </a:p>
        </p:txBody>
      </p:sp>
      <p:cxnSp>
        <p:nvCxnSpPr>
          <p:cNvPr id="112" name="직선 화살표 연결선 111">
            <a:extLst>
              <a:ext uri="{FF2B5EF4-FFF2-40B4-BE49-F238E27FC236}">
                <a16:creationId xmlns:a16="http://schemas.microsoft.com/office/drawing/2014/main" id="{978AD1A3-46C6-1E76-CA5B-F507A5263FF3}"/>
              </a:ext>
            </a:extLst>
          </p:cNvPr>
          <p:cNvCxnSpPr>
            <a:cxnSpLocks/>
            <a:stCxn id="43" idx="2"/>
            <a:endCxn id="6" idx="0"/>
          </p:cNvCxnSpPr>
          <p:nvPr/>
        </p:nvCxnSpPr>
        <p:spPr>
          <a:xfrm>
            <a:off x="5416541" y="4093483"/>
            <a:ext cx="0" cy="5115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D5326998-94F8-5BFA-DA2F-782D287930B7}"/>
              </a:ext>
            </a:extLst>
          </p:cNvPr>
          <p:cNvCxnSpPr>
            <a:cxnSpLocks/>
            <a:stCxn id="72" idx="2"/>
            <a:endCxn id="94" idx="0"/>
          </p:cNvCxnSpPr>
          <p:nvPr/>
        </p:nvCxnSpPr>
        <p:spPr>
          <a:xfrm>
            <a:off x="9770635" y="5519389"/>
            <a:ext cx="0" cy="3970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90D36CF1-0EDB-3D6D-C5CE-ADDAEB8C7A90}"/>
              </a:ext>
            </a:extLst>
          </p:cNvPr>
          <p:cNvSpPr/>
          <p:nvPr/>
        </p:nvSpPr>
        <p:spPr>
          <a:xfrm>
            <a:off x="603067" y="3140607"/>
            <a:ext cx="1672046" cy="914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/>
              <a:t>본부과</a:t>
            </a:r>
            <a:r>
              <a:rPr lang="ko-KR" altLang="en-US" sz="1400" dirty="0"/>
              <a:t> 처리</a:t>
            </a:r>
            <a:endParaRPr lang="en-US" altLang="ko-KR" sz="1400" dirty="0"/>
          </a:p>
        </p:txBody>
      </p:sp>
      <p:cxnSp>
        <p:nvCxnSpPr>
          <p:cNvPr id="132" name="직선 화살표 연결선 131">
            <a:extLst>
              <a:ext uri="{FF2B5EF4-FFF2-40B4-BE49-F238E27FC236}">
                <a16:creationId xmlns:a16="http://schemas.microsoft.com/office/drawing/2014/main" id="{49F041C6-C626-1BE0-1B89-33401BA8FF43}"/>
              </a:ext>
            </a:extLst>
          </p:cNvPr>
          <p:cNvCxnSpPr>
            <a:cxnSpLocks/>
            <a:stCxn id="43" idx="1"/>
            <a:endCxn id="131" idx="3"/>
          </p:cNvCxnSpPr>
          <p:nvPr/>
        </p:nvCxnSpPr>
        <p:spPr>
          <a:xfrm flipH="1" flipV="1">
            <a:off x="2275113" y="3597805"/>
            <a:ext cx="2018023" cy="25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77A6AA6C-C70D-D4A0-150F-4D9C240CA1C5}"/>
              </a:ext>
            </a:extLst>
          </p:cNvPr>
          <p:cNvCxnSpPr>
            <a:cxnSpLocks/>
            <a:stCxn id="131" idx="2"/>
            <a:endCxn id="20" idx="0"/>
          </p:cNvCxnSpPr>
          <p:nvPr/>
        </p:nvCxnSpPr>
        <p:spPr>
          <a:xfrm>
            <a:off x="1439090" y="4055003"/>
            <a:ext cx="0" cy="5499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화살표 연결선 136">
            <a:extLst>
              <a:ext uri="{FF2B5EF4-FFF2-40B4-BE49-F238E27FC236}">
                <a16:creationId xmlns:a16="http://schemas.microsoft.com/office/drawing/2014/main" id="{7FECF4F1-553D-00B9-4BA1-A6CC3A184076}"/>
              </a:ext>
            </a:extLst>
          </p:cNvPr>
          <p:cNvCxnSpPr>
            <a:cxnSpLocks/>
            <a:stCxn id="6" idx="1"/>
            <a:endCxn id="20" idx="3"/>
          </p:cNvCxnSpPr>
          <p:nvPr/>
        </p:nvCxnSpPr>
        <p:spPr>
          <a:xfrm flipH="1">
            <a:off x="2275113" y="5062191"/>
            <a:ext cx="230540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378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216</Words>
  <Application>Microsoft Office PowerPoint</Application>
  <PresentationFormat>와이드스크린</PresentationFormat>
  <Paragraphs>132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통합플랫폼 업무흐름도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업무 흐름도</dc:title>
  <dc:creator>XITPC</dc:creator>
  <cp:lastModifiedBy>XITPC</cp:lastModifiedBy>
  <cp:revision>22</cp:revision>
  <dcterms:created xsi:type="dcterms:W3CDTF">2023-02-28T02:12:11Z</dcterms:created>
  <dcterms:modified xsi:type="dcterms:W3CDTF">2023-03-06T04:41:46Z</dcterms:modified>
</cp:coreProperties>
</file>