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6" r:id="rId2"/>
    <p:sldId id="277" r:id="rId3"/>
    <p:sldId id="278" r:id="rId4"/>
    <p:sldId id="282" r:id="rId5"/>
    <p:sldId id="283" r:id="rId6"/>
    <p:sldId id="286" r:id="rId7"/>
    <p:sldId id="287" r:id="rId8"/>
    <p:sldId id="279" r:id="rId9"/>
    <p:sldId id="300" r:id="rId10"/>
    <p:sldId id="281" r:id="rId11"/>
    <p:sldId id="280" r:id="rId12"/>
    <p:sldId id="298" r:id="rId13"/>
    <p:sldId id="285" r:id="rId14"/>
    <p:sldId id="289" r:id="rId15"/>
    <p:sldId id="291" r:id="rId16"/>
    <p:sldId id="296" r:id="rId17"/>
    <p:sldId id="294" r:id="rId18"/>
    <p:sldId id="301" r:id="rId19"/>
    <p:sldId id="290" r:id="rId20"/>
    <p:sldId id="302" r:id="rId21"/>
  </p:sldIdLst>
  <p:sldSz cx="12192000" cy="68580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0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5FA82-796E-431E-8454-F3645A303410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0411B-C955-4737-936D-92D84F8F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1801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60411B-C955-4737-936D-92D84F8FE53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15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39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32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840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52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32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17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80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99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57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07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771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6FE3-8064-4196-B70E-F90E4991E899}" type="datetimeFigureOut">
              <a:rPr lang="ko-KR" altLang="en-US" smtClean="0"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7DB2A-91F4-4F1B-9B46-93C20EEE3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59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51" y="471862"/>
            <a:ext cx="10323099" cy="59142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로그인 화면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274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51" y="471862"/>
            <a:ext cx="10323099" cy="59142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화면 구성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52855" y="369332"/>
            <a:ext cx="10585937" cy="70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52855" y="1081509"/>
            <a:ext cx="1354014" cy="54071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5530360" y="1125526"/>
            <a:ext cx="1468315" cy="430823"/>
          </a:xfrm>
          <a:prstGeom prst="wedgeRoundRectCallout">
            <a:avLst>
              <a:gd name="adj1" fmla="val -64759"/>
              <a:gd name="adj2" fmla="val -195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탭은 없을 수도 있음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7938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67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조회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단일 목록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5" name="_x281328112" descr="EMB000043b809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48" y="567831"/>
            <a:ext cx="8130661" cy="59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44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_x281326752" descr="EMB000043b809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072" y="318418"/>
            <a:ext cx="8588244" cy="63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267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조회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상하 분리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236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_x281324592" descr="EMB000043b809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03" y="405435"/>
            <a:ext cx="8659091" cy="628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267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조회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좌우 분리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187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_x277018160" descr="EMB000043b809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027" y="354903"/>
            <a:ext cx="9022458" cy="650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335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조회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화면내 </a:t>
            </a:r>
            <a:r>
              <a:rPr lang="en-US" altLang="ko-KR" dirty="0" smtClean="0"/>
              <a:t>2</a:t>
            </a:r>
            <a:r>
              <a:rPr lang="ko-KR" altLang="en-US" dirty="0" smtClean="0"/>
              <a:t>단 상세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572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_x277019680" descr="EMB000043b8096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190" y="284045"/>
            <a:ext cx="8990965" cy="657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523893" y="2145323"/>
            <a:ext cx="773723" cy="3604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" y="631030"/>
            <a:ext cx="4269893" cy="319930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648" y="631030"/>
            <a:ext cx="4269893" cy="31993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083" y="3842894"/>
            <a:ext cx="4518458" cy="291533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1" r="1282"/>
          <a:stretch/>
        </p:blipFill>
        <p:spPr>
          <a:xfrm>
            <a:off x="391" y="4273062"/>
            <a:ext cx="4466102" cy="24851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267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조회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차트 전환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5672663" y="852854"/>
            <a:ext cx="1863969" cy="904292"/>
          </a:xfrm>
          <a:prstGeom prst="wedgeRoundRectCallout">
            <a:avLst>
              <a:gd name="adj1" fmla="val 20205"/>
              <a:gd name="adj2" fmla="val 9634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/>
              <a:t>그래프 버튼 </a:t>
            </a:r>
            <a:r>
              <a:rPr lang="ko-KR" altLang="en-US" sz="1000" dirty="0" err="1" smtClean="0"/>
              <a:t>클릭시</a:t>
            </a:r>
            <a:r>
              <a:rPr lang="ko-KR" altLang="en-US" sz="1000" dirty="0" smtClean="0"/>
              <a:t> 그리드 대신 해당 차트 보여주기 </a:t>
            </a:r>
            <a:r>
              <a:rPr lang="en-US" altLang="ko-KR" sz="1000" dirty="0" smtClean="0"/>
              <a:t>(</a:t>
            </a:r>
            <a:r>
              <a:rPr lang="ko-KR" altLang="en-US" sz="1000" dirty="0" err="1" smtClean="0"/>
              <a:t>새창아님</a:t>
            </a:r>
            <a:r>
              <a:rPr lang="en-US" altLang="ko-KR" sz="1000" dirty="0" smtClean="0"/>
              <a:t>, </a:t>
            </a:r>
            <a:r>
              <a:rPr lang="ko-KR" altLang="en-US" sz="1000" dirty="0"/>
              <a:t>그리드 </a:t>
            </a:r>
            <a:r>
              <a:rPr lang="en-US" altLang="ko-KR" sz="1000" dirty="0"/>
              <a:t>&lt;-&gt; </a:t>
            </a:r>
            <a:r>
              <a:rPr lang="ko-KR" altLang="en-US" sz="1000" dirty="0"/>
              <a:t>차트</a:t>
            </a:r>
            <a:r>
              <a:rPr lang="en-US" altLang="ko-KR" sz="1000" dirty="0" smtClean="0"/>
              <a:t>)</a:t>
            </a:r>
          </a:p>
          <a:p>
            <a:pPr algn="ctr"/>
            <a:endParaRPr lang="en-US" altLang="ko-KR" sz="1000" dirty="0"/>
          </a:p>
          <a:p>
            <a:pPr algn="ctr"/>
            <a:r>
              <a:rPr lang="en-US" altLang="ko-KR" sz="1000" dirty="0" smtClean="0"/>
              <a:t>- </a:t>
            </a:r>
            <a:r>
              <a:rPr lang="ko-KR" altLang="en-US" sz="1000" dirty="0" smtClean="0"/>
              <a:t>유형 </a:t>
            </a:r>
            <a:r>
              <a:rPr lang="en-US" altLang="ko-KR" sz="1000" dirty="0" smtClean="0"/>
              <a:t>: </a:t>
            </a:r>
            <a:r>
              <a:rPr lang="ko-KR" altLang="en-US" sz="1000" dirty="0" err="1" smtClean="0"/>
              <a:t>꺽은선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원형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막대</a:t>
            </a:r>
            <a:r>
              <a:rPr lang="en-US" altLang="ko-KR" sz="1000" dirty="0" smtClean="0"/>
              <a:t>2</a:t>
            </a:r>
          </a:p>
          <a:p>
            <a:pPr algn="ctr"/>
            <a:endParaRPr lang="en-US" altLang="ko-KR" sz="1000" dirty="0" smtClean="0"/>
          </a:p>
        </p:txBody>
      </p:sp>
    </p:spTree>
    <p:extLst>
      <p:ext uri="{BB962C8B-B14F-4D97-AF65-F5344CB8AC3E}">
        <p14:creationId xmlns:p14="http://schemas.microsoft.com/office/powerpoint/2010/main" val="227388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_x258484624" descr="EMB000043b809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035" y="368915"/>
            <a:ext cx="8627604" cy="636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등록 화면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236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_x284170128" descr="EMB000043b80a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58" y="459464"/>
            <a:ext cx="9100705" cy="619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등록 화면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35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_x258484704" descr="EMB000043b809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33" y="1082544"/>
            <a:ext cx="5846675" cy="460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팝업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상세 등록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6147" name="_x258483744" descr="EMB000043b809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42" y="1082544"/>
            <a:ext cx="4687359" cy="377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38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_x258486304" descr="EMB000043b809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70" y="1784839"/>
            <a:ext cx="34639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258485104" descr="EMB000043b809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47" y="1784839"/>
            <a:ext cx="3187700" cy="333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267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팝업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목록 조회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46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_x276778328" descr="EMB000043b809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58" y="415503"/>
            <a:ext cx="9100705" cy="619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동영상 재생 화면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420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_x281327312" descr="EMB000043b809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2" y="1312722"/>
            <a:ext cx="6130195" cy="450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7. </a:t>
            </a:r>
            <a:r>
              <a:rPr lang="ko-KR" altLang="en-US" dirty="0" smtClean="0"/>
              <a:t>상태 표시 화면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03"/>
          <a:stretch/>
        </p:blipFill>
        <p:spPr>
          <a:xfrm>
            <a:off x="7147413" y="1296515"/>
            <a:ext cx="4843096" cy="416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5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_x281327552" descr="EMB000043b809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216" y="647367"/>
            <a:ext cx="8159291" cy="59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320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8</a:t>
            </a:r>
            <a:r>
              <a:rPr lang="en-US" altLang="ko-KR" dirty="0" smtClean="0"/>
              <a:t>. </a:t>
            </a:r>
            <a:r>
              <a:rPr lang="ko-KR" altLang="en-US" dirty="0" smtClean="0"/>
              <a:t>등록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세로 소계</a:t>
            </a:r>
            <a:r>
              <a:rPr lang="en-US" altLang="ko-KR" dirty="0" smtClean="0"/>
              <a:t>,</a:t>
            </a:r>
            <a:r>
              <a:rPr lang="ko-KR" altLang="en-US" dirty="0" smtClean="0"/>
              <a:t>합계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14339" name="_x258484944" descr="EMB000043b809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761" y="3824654"/>
            <a:ext cx="407193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0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_x258483664" descr="EMB000043b8099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225" y="307665"/>
            <a:ext cx="8927982" cy="655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8. </a:t>
            </a:r>
            <a:r>
              <a:rPr lang="ko-KR" altLang="en-US" dirty="0"/>
              <a:t>등록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가로 </a:t>
            </a:r>
            <a:r>
              <a:rPr lang="ko-KR" altLang="en-US" dirty="0"/>
              <a:t>소계</a:t>
            </a:r>
            <a:r>
              <a:rPr lang="en-US" altLang="ko-KR" dirty="0"/>
              <a:t>,</a:t>
            </a:r>
            <a:r>
              <a:rPr lang="ko-KR" altLang="en-US" dirty="0"/>
              <a:t>합계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872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_x277015120" descr="EMB000043b809b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270" y="659440"/>
            <a:ext cx="8173605" cy="596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8. </a:t>
            </a:r>
            <a:r>
              <a:rPr lang="ko-KR" altLang="en-US" dirty="0"/>
              <a:t>등록 화면 </a:t>
            </a:r>
            <a:r>
              <a:rPr lang="en-US" altLang="ko-KR" dirty="0" smtClean="0"/>
              <a:t>(</a:t>
            </a:r>
            <a:r>
              <a:rPr lang="ko-KR" altLang="en-US" dirty="0" smtClean="0"/>
              <a:t>가로</a:t>
            </a:r>
            <a:r>
              <a:rPr lang="en-US" altLang="ko-KR" dirty="0" smtClean="0"/>
              <a:t>,</a:t>
            </a:r>
            <a:r>
              <a:rPr lang="ko-KR" altLang="en-US" dirty="0" smtClean="0"/>
              <a:t>세로 혼합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395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_x276777216" descr="EMB000043b80a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335" y="697556"/>
            <a:ext cx="8096250" cy="586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9. </a:t>
            </a:r>
            <a:r>
              <a:rPr lang="ko-KR" altLang="en-US" dirty="0" smtClean="0"/>
              <a:t>복합 화면 구성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317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_x282384304" descr="EMB000043b80a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834" y="152400"/>
            <a:ext cx="8905875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10. </a:t>
            </a:r>
            <a:r>
              <a:rPr lang="ko-KR" altLang="en-US" dirty="0" smtClean="0"/>
              <a:t>탭 화면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39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_x281324832" descr="EMB000043b8098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54" y="766199"/>
            <a:ext cx="8144976" cy="60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3042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11. </a:t>
            </a:r>
            <a:r>
              <a:rPr lang="ko-KR" altLang="en-US" dirty="0" smtClean="0"/>
              <a:t>일괄처리 상태표시 화면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4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_x283714440" descr="EMB000043b80a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93" y="367553"/>
            <a:ext cx="10172700" cy="641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12. </a:t>
            </a:r>
            <a:r>
              <a:rPr lang="ko-KR" altLang="en-US" dirty="0" err="1" smtClean="0"/>
              <a:t>위젯형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439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160</Words>
  <Application>Microsoft Office PowerPoint</Application>
  <PresentationFormat>와이드스크린</PresentationFormat>
  <Paragraphs>25</Paragraphs>
  <Slides>20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NOHEART</dc:creator>
  <cp:lastModifiedBy>NOHEART</cp:lastModifiedBy>
  <cp:revision>12</cp:revision>
  <cp:lastPrinted>2019-03-18T01:13:05Z</cp:lastPrinted>
  <dcterms:created xsi:type="dcterms:W3CDTF">2019-03-18T01:05:24Z</dcterms:created>
  <dcterms:modified xsi:type="dcterms:W3CDTF">2019-04-01T02:50:14Z</dcterms:modified>
</cp:coreProperties>
</file>